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81"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FF"/>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071308-CCE8-43FA-974C-A84B8FD8CE3A}" v="12" dt="2026-07-16T13:54:07.0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759" autoAdjust="0"/>
    <p:restoredTop sz="94660"/>
  </p:normalViewPr>
  <p:slideViewPr>
    <p:cSldViewPr snapToGrid="0">
      <p:cViewPr>
        <p:scale>
          <a:sx n="125" d="100"/>
          <a:sy n="125" d="100"/>
        </p:scale>
        <p:origin x="17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ang Hui" userId="f0198e87-8adb-4978-8e87-c5a1b6cbbe8f" providerId="ADAL" clId="{2D937BCA-52FD-4EED-AE8A-E394117204C2}"/>
    <pc:docChg chg="undo redo custSel addSld delSld modSld modMainMaster modNotesMaster">
      <pc:chgData name="Huang Hui" userId="f0198e87-8adb-4978-8e87-c5a1b6cbbe8f" providerId="ADAL" clId="{2D937BCA-52FD-4EED-AE8A-E394117204C2}" dt="2026-07-16T14:16:14.351" v="2409" actId="47"/>
      <pc:docMkLst>
        <pc:docMk/>
      </pc:docMkLst>
      <pc:sldChg chg="addSp delSp modSp mod setBg">
        <pc:chgData name="Huang Hui" userId="f0198e87-8adb-4978-8e87-c5a1b6cbbe8f" providerId="ADAL" clId="{2D937BCA-52FD-4EED-AE8A-E394117204C2}" dt="2026-07-16T14:13:25.047" v="2405" actId="207"/>
        <pc:sldMkLst>
          <pc:docMk/>
          <pc:sldMk cId="108458844" sldId="281"/>
        </pc:sldMkLst>
        <pc:spChg chg="mod">
          <ac:chgData name="Huang Hui" userId="f0198e87-8adb-4978-8e87-c5a1b6cbbe8f" providerId="ADAL" clId="{2D937BCA-52FD-4EED-AE8A-E394117204C2}" dt="2026-07-05T09:18:51.036" v="75" actId="14100"/>
          <ac:spMkLst>
            <pc:docMk/>
            <pc:sldMk cId="108458844" sldId="281"/>
            <ac:spMk id="4" creationId="{E7B1B714-C664-B275-9D09-A0049C11F69A}"/>
          </ac:spMkLst>
        </pc:spChg>
        <pc:spChg chg="add mod">
          <ac:chgData name="Huang Hui" userId="f0198e87-8adb-4978-8e87-c5a1b6cbbe8f" providerId="ADAL" clId="{2D937BCA-52FD-4EED-AE8A-E394117204C2}" dt="2026-07-16T12:56:00.002" v="2085" actId="207"/>
          <ac:spMkLst>
            <pc:docMk/>
            <pc:sldMk cId="108458844" sldId="281"/>
            <ac:spMk id="5" creationId="{E52F9D0C-CD7A-7F0B-8C40-9B582FF4C26E}"/>
          </ac:spMkLst>
        </pc:spChg>
        <pc:spChg chg="mod">
          <ac:chgData name="Huang Hui" userId="f0198e87-8adb-4978-8e87-c5a1b6cbbe8f" providerId="ADAL" clId="{2D937BCA-52FD-4EED-AE8A-E394117204C2}" dt="2026-07-05T05:43:18.356" v="57"/>
          <ac:spMkLst>
            <pc:docMk/>
            <pc:sldMk cId="108458844" sldId="281"/>
            <ac:spMk id="7" creationId="{F911029C-761E-908B-8833-2E9323550CC9}"/>
          </ac:spMkLst>
        </pc:spChg>
        <pc:spChg chg="add del mod">
          <ac:chgData name="Huang Hui" userId="f0198e87-8adb-4978-8e87-c5a1b6cbbe8f" providerId="ADAL" clId="{2D937BCA-52FD-4EED-AE8A-E394117204C2}" dt="2026-07-16T12:57:38.716" v="2100" actId="478"/>
          <ac:spMkLst>
            <pc:docMk/>
            <pc:sldMk cId="108458844" sldId="281"/>
            <ac:spMk id="8" creationId="{E4F0360D-EE69-0916-C8D2-899E45CF6FD1}"/>
          </ac:spMkLst>
        </pc:spChg>
        <pc:spChg chg="add mod">
          <ac:chgData name="Huang Hui" userId="f0198e87-8adb-4978-8e87-c5a1b6cbbe8f" providerId="ADAL" clId="{2D937BCA-52FD-4EED-AE8A-E394117204C2}" dt="2026-07-16T13:19:01.436" v="2283" actId="1076"/>
          <ac:spMkLst>
            <pc:docMk/>
            <pc:sldMk cId="108458844" sldId="281"/>
            <ac:spMk id="10" creationId="{AD5A613D-FBA0-C637-7DE9-40E3038BDCA3}"/>
          </ac:spMkLst>
        </pc:spChg>
        <pc:spChg chg="add del mod">
          <ac:chgData name="Huang Hui" userId="f0198e87-8adb-4978-8e87-c5a1b6cbbe8f" providerId="ADAL" clId="{2D937BCA-52FD-4EED-AE8A-E394117204C2}" dt="2026-07-16T12:59:06.395" v="2116" actId="478"/>
          <ac:spMkLst>
            <pc:docMk/>
            <pc:sldMk cId="108458844" sldId="281"/>
            <ac:spMk id="11" creationId="{2C853B03-2CC9-25EF-AC6A-33926EF65EFB}"/>
          </ac:spMkLst>
        </pc:spChg>
        <pc:spChg chg="add mod">
          <ac:chgData name="Huang Hui" userId="f0198e87-8adb-4978-8e87-c5a1b6cbbe8f" providerId="ADAL" clId="{2D937BCA-52FD-4EED-AE8A-E394117204C2}" dt="2026-07-16T13:13:10.975" v="2190" actId="1076"/>
          <ac:spMkLst>
            <pc:docMk/>
            <pc:sldMk cId="108458844" sldId="281"/>
            <ac:spMk id="12" creationId="{215FF531-7022-B2B4-42F3-EEAE62FF6484}"/>
          </ac:spMkLst>
        </pc:spChg>
        <pc:spChg chg="mod">
          <ac:chgData name="Huang Hui" userId="f0198e87-8adb-4978-8e87-c5a1b6cbbe8f" providerId="ADAL" clId="{2D937BCA-52FD-4EED-AE8A-E394117204C2}" dt="2026-07-16T13:52:28.718" v="2376" actId="1076"/>
          <ac:spMkLst>
            <pc:docMk/>
            <pc:sldMk cId="108458844" sldId="281"/>
            <ac:spMk id="13" creationId="{C08DA182-96EB-7B28-D2AF-FC0E4007B56D}"/>
          </ac:spMkLst>
        </pc:spChg>
        <pc:spChg chg="add del mod">
          <ac:chgData name="Huang Hui" userId="f0198e87-8adb-4978-8e87-c5a1b6cbbe8f" providerId="ADAL" clId="{2D937BCA-52FD-4EED-AE8A-E394117204C2}" dt="2026-07-16T12:59:03.409" v="2115" actId="478"/>
          <ac:spMkLst>
            <pc:docMk/>
            <pc:sldMk cId="108458844" sldId="281"/>
            <ac:spMk id="14" creationId="{2F65F146-AA45-EABC-55EA-56A4D02E9E7D}"/>
          </ac:spMkLst>
        </pc:spChg>
        <pc:spChg chg="add mod">
          <ac:chgData name="Huang Hui" userId="f0198e87-8adb-4978-8e87-c5a1b6cbbe8f" providerId="ADAL" clId="{2D937BCA-52FD-4EED-AE8A-E394117204C2}" dt="2026-07-16T13:13:48.937" v="2198" actId="1076"/>
          <ac:spMkLst>
            <pc:docMk/>
            <pc:sldMk cId="108458844" sldId="281"/>
            <ac:spMk id="15" creationId="{B6191957-5C43-27A8-C004-265D9D654C98}"/>
          </ac:spMkLst>
        </pc:spChg>
        <pc:spChg chg="add mod">
          <ac:chgData name="Huang Hui" userId="f0198e87-8adb-4978-8e87-c5a1b6cbbe8f" providerId="ADAL" clId="{2D937BCA-52FD-4EED-AE8A-E394117204C2}" dt="2026-07-16T12:57:16.711" v="2096" actId="1076"/>
          <ac:spMkLst>
            <pc:docMk/>
            <pc:sldMk cId="108458844" sldId="281"/>
            <ac:spMk id="16" creationId="{7B8F427E-08C0-E61F-A595-A28B0DF90E23}"/>
          </ac:spMkLst>
        </pc:spChg>
        <pc:spChg chg="add mod">
          <ac:chgData name="Huang Hui" userId="f0198e87-8adb-4978-8e87-c5a1b6cbbe8f" providerId="ADAL" clId="{2D937BCA-52FD-4EED-AE8A-E394117204C2}" dt="2026-07-16T13:16:35.576" v="2220" actId="207"/>
          <ac:spMkLst>
            <pc:docMk/>
            <pc:sldMk cId="108458844" sldId="281"/>
            <ac:spMk id="18" creationId="{D6A25425-71A0-50E2-FDD3-F43B7B9C92E0}"/>
          </ac:spMkLst>
        </pc:spChg>
        <pc:spChg chg="add mod">
          <ac:chgData name="Huang Hui" userId="f0198e87-8adb-4978-8e87-c5a1b6cbbe8f" providerId="ADAL" clId="{2D937BCA-52FD-4EED-AE8A-E394117204C2}" dt="2026-07-16T13:16:40.156" v="2221" actId="207"/>
          <ac:spMkLst>
            <pc:docMk/>
            <pc:sldMk cId="108458844" sldId="281"/>
            <ac:spMk id="19" creationId="{DA1B6640-BF6C-755A-898B-338044E20C00}"/>
          </ac:spMkLst>
        </pc:spChg>
        <pc:spChg chg="add mod">
          <ac:chgData name="Huang Hui" userId="f0198e87-8adb-4978-8e87-c5a1b6cbbe8f" providerId="ADAL" clId="{2D937BCA-52FD-4EED-AE8A-E394117204C2}" dt="2026-07-16T13:14:13.804" v="2206" actId="20577"/>
          <ac:spMkLst>
            <pc:docMk/>
            <pc:sldMk cId="108458844" sldId="281"/>
            <ac:spMk id="20" creationId="{57A895BA-EB7A-6829-680F-2E6E06622722}"/>
          </ac:spMkLst>
        </pc:spChg>
        <pc:spChg chg="add mod">
          <ac:chgData name="Huang Hui" userId="f0198e87-8adb-4978-8e87-c5a1b6cbbe8f" providerId="ADAL" clId="{2D937BCA-52FD-4EED-AE8A-E394117204C2}" dt="2026-07-16T13:13:57.662" v="2201" actId="1076"/>
          <ac:spMkLst>
            <pc:docMk/>
            <pc:sldMk cId="108458844" sldId="281"/>
            <ac:spMk id="22" creationId="{95DE7720-DFC4-6CC8-5F6D-7D7152CD8EF4}"/>
          </ac:spMkLst>
        </pc:spChg>
        <pc:spChg chg="add mod">
          <ac:chgData name="Huang Hui" userId="f0198e87-8adb-4978-8e87-c5a1b6cbbe8f" providerId="ADAL" clId="{2D937BCA-52FD-4EED-AE8A-E394117204C2}" dt="2026-07-16T13:13:30.268" v="2194" actId="1076"/>
          <ac:spMkLst>
            <pc:docMk/>
            <pc:sldMk cId="108458844" sldId="281"/>
            <ac:spMk id="23" creationId="{42FEB55D-09CB-51F8-CC76-E97E539FC56E}"/>
          </ac:spMkLst>
        </pc:spChg>
        <pc:spChg chg="add mod">
          <ac:chgData name="Huang Hui" userId="f0198e87-8adb-4978-8e87-c5a1b6cbbe8f" providerId="ADAL" clId="{2D937BCA-52FD-4EED-AE8A-E394117204C2}" dt="2026-07-16T13:12:44.004" v="2187" actId="1076"/>
          <ac:spMkLst>
            <pc:docMk/>
            <pc:sldMk cId="108458844" sldId="281"/>
            <ac:spMk id="24" creationId="{7C2653A3-C755-AB68-74EC-B2C4CD4878BB}"/>
          </ac:spMkLst>
        </pc:spChg>
        <pc:spChg chg="add mod">
          <ac:chgData name="Huang Hui" userId="f0198e87-8adb-4978-8e87-c5a1b6cbbe8f" providerId="ADAL" clId="{2D937BCA-52FD-4EED-AE8A-E394117204C2}" dt="2026-07-16T13:12:40.767" v="2186" actId="1076"/>
          <ac:spMkLst>
            <pc:docMk/>
            <pc:sldMk cId="108458844" sldId="281"/>
            <ac:spMk id="25" creationId="{60AF6DF6-3692-F609-6AA3-4B35618D7394}"/>
          </ac:spMkLst>
        </pc:spChg>
        <pc:spChg chg="add mod">
          <ac:chgData name="Huang Hui" userId="f0198e87-8adb-4978-8e87-c5a1b6cbbe8f" providerId="ADAL" clId="{2D937BCA-52FD-4EED-AE8A-E394117204C2}" dt="2026-07-16T12:55:59.500" v="2084" actId="207"/>
          <ac:spMkLst>
            <pc:docMk/>
            <pc:sldMk cId="108458844" sldId="281"/>
            <ac:spMk id="26" creationId="{43B4E136-1649-C33B-1EFE-2CB80A0456BF}"/>
          </ac:spMkLst>
        </pc:spChg>
        <pc:spChg chg="add mod">
          <ac:chgData name="Huang Hui" userId="f0198e87-8adb-4978-8e87-c5a1b6cbbe8f" providerId="ADAL" clId="{2D937BCA-52FD-4EED-AE8A-E394117204C2}" dt="2026-07-16T14:13:25.047" v="2405" actId="207"/>
          <ac:spMkLst>
            <pc:docMk/>
            <pc:sldMk cId="108458844" sldId="281"/>
            <ac:spMk id="29" creationId="{14B59712-292A-397D-0DF1-0E1279A8FD56}"/>
          </ac:spMkLst>
        </pc:spChg>
        <pc:spChg chg="add del mod">
          <ac:chgData name="Huang Hui" userId="f0198e87-8adb-4978-8e87-c5a1b6cbbe8f" providerId="ADAL" clId="{2D937BCA-52FD-4EED-AE8A-E394117204C2}" dt="2026-07-16T13:52:19.502" v="2375" actId="478"/>
          <ac:spMkLst>
            <pc:docMk/>
            <pc:sldMk cId="108458844" sldId="281"/>
            <ac:spMk id="30" creationId="{DFF39BFE-7771-85F4-37B0-EF8A2F543099}"/>
          </ac:spMkLst>
        </pc:spChg>
        <pc:spChg chg="add del mod">
          <ac:chgData name="Huang Hui" userId="f0198e87-8adb-4978-8e87-c5a1b6cbbe8f" providerId="ADAL" clId="{2D937BCA-52FD-4EED-AE8A-E394117204C2}" dt="2026-07-16T13:26:29.829" v="2338" actId="478"/>
          <ac:spMkLst>
            <pc:docMk/>
            <pc:sldMk cId="108458844" sldId="281"/>
            <ac:spMk id="31" creationId="{C67C8D5B-B7B7-1FB2-1BE2-6003571B09E0}"/>
          </ac:spMkLst>
        </pc:spChg>
        <pc:spChg chg="add del mod">
          <ac:chgData name="Huang Hui" userId="f0198e87-8adb-4978-8e87-c5a1b6cbbe8f" providerId="ADAL" clId="{2D937BCA-52FD-4EED-AE8A-E394117204C2}" dt="2026-07-16T13:29:33.619" v="2357" actId="478"/>
          <ac:spMkLst>
            <pc:docMk/>
            <pc:sldMk cId="108458844" sldId="281"/>
            <ac:spMk id="32" creationId="{0D667C37-1F65-CA8F-B109-9F73C1887082}"/>
          </ac:spMkLst>
        </pc:spChg>
        <pc:spChg chg="add del">
          <ac:chgData name="Huang Hui" userId="f0198e87-8adb-4978-8e87-c5a1b6cbbe8f" providerId="ADAL" clId="{2D937BCA-52FD-4EED-AE8A-E394117204C2}" dt="2026-07-16T13:30:49.284" v="2362" actId="478"/>
          <ac:spMkLst>
            <pc:docMk/>
            <pc:sldMk cId="108458844" sldId="281"/>
            <ac:spMk id="33" creationId="{30540251-4C79-790E-3D65-31F6C3DD3440}"/>
          </ac:spMkLst>
        </pc:spChg>
        <pc:spChg chg="add del mod">
          <ac:chgData name="Huang Hui" userId="f0198e87-8adb-4978-8e87-c5a1b6cbbe8f" providerId="ADAL" clId="{2D937BCA-52FD-4EED-AE8A-E394117204C2}" dt="2026-07-16T13:42:08.316" v="2365" actId="478"/>
          <ac:spMkLst>
            <pc:docMk/>
            <pc:sldMk cId="108458844" sldId="281"/>
            <ac:spMk id="34" creationId="{0D512C9B-ECC0-974B-56B7-BB692187DEDF}"/>
          </ac:spMkLst>
        </pc:spChg>
        <pc:spChg chg="add del mod">
          <ac:chgData name="Huang Hui" userId="f0198e87-8adb-4978-8e87-c5a1b6cbbe8f" providerId="ADAL" clId="{2D937BCA-52FD-4EED-AE8A-E394117204C2}" dt="2026-07-16T13:54:03.790" v="2383" actId="478"/>
          <ac:spMkLst>
            <pc:docMk/>
            <pc:sldMk cId="108458844" sldId="281"/>
            <ac:spMk id="35" creationId="{DF050A26-CB67-54D9-AD69-6D43D7A044EA}"/>
          </ac:spMkLst>
        </pc:spChg>
        <pc:spChg chg="add">
          <ac:chgData name="Huang Hui" userId="f0198e87-8adb-4978-8e87-c5a1b6cbbe8f" providerId="ADAL" clId="{2D937BCA-52FD-4EED-AE8A-E394117204C2}" dt="2026-07-16T13:54:07.015" v="2384"/>
          <ac:spMkLst>
            <pc:docMk/>
            <pc:sldMk cId="108458844" sldId="281"/>
            <ac:spMk id="36" creationId="{2419F10B-4FBE-BD3A-3EE9-B9CA225DE707}"/>
          </ac:spMkLst>
        </pc:spChg>
        <pc:spChg chg="add mod">
          <ac:chgData name="Huang Hui" userId="f0198e87-8adb-4978-8e87-c5a1b6cbbe8f" providerId="ADAL" clId="{2D937BCA-52FD-4EED-AE8A-E394117204C2}" dt="2026-07-16T13:16:56.519" v="2222" actId="113"/>
          <ac:spMkLst>
            <pc:docMk/>
            <pc:sldMk cId="108458844" sldId="281"/>
            <ac:spMk id="40" creationId="{66A61F38-9F8B-20F0-98C1-0BA459AD932D}"/>
          </ac:spMkLst>
        </pc:spChg>
        <pc:spChg chg="add mod">
          <ac:chgData name="Huang Hui" userId="f0198e87-8adb-4978-8e87-c5a1b6cbbe8f" providerId="ADAL" clId="{2D937BCA-52FD-4EED-AE8A-E394117204C2}" dt="2026-07-16T13:18:34.650" v="2282" actId="113"/>
          <ac:spMkLst>
            <pc:docMk/>
            <pc:sldMk cId="108458844" sldId="281"/>
            <ac:spMk id="45" creationId="{88678D7E-682B-0D97-0120-5B2408EBCDFA}"/>
          </ac:spMkLst>
        </pc:spChg>
        <pc:spChg chg="add mod">
          <ac:chgData name="Huang Hui" userId="f0198e87-8adb-4978-8e87-c5a1b6cbbe8f" providerId="ADAL" clId="{2D937BCA-52FD-4EED-AE8A-E394117204C2}" dt="2026-07-12T09:38:27.506" v="1717" actId="2085"/>
          <ac:spMkLst>
            <pc:docMk/>
            <pc:sldMk cId="108458844" sldId="281"/>
            <ac:spMk id="46" creationId="{758851F8-2F2B-2013-B5DA-2396C4065EE5}"/>
          </ac:spMkLst>
        </pc:spChg>
        <pc:spChg chg="add mod">
          <ac:chgData name="Huang Hui" userId="f0198e87-8adb-4978-8e87-c5a1b6cbbe8f" providerId="ADAL" clId="{2D937BCA-52FD-4EED-AE8A-E394117204C2}" dt="2026-07-16T13:16:10.008" v="2216" actId="207"/>
          <ac:spMkLst>
            <pc:docMk/>
            <pc:sldMk cId="108458844" sldId="281"/>
            <ac:spMk id="47" creationId="{94B97CD8-8E38-28B9-4029-9357D102CEA5}"/>
          </ac:spMkLst>
        </pc:spChg>
        <pc:spChg chg="add mod">
          <ac:chgData name="Huang Hui" userId="f0198e87-8adb-4978-8e87-c5a1b6cbbe8f" providerId="ADAL" clId="{2D937BCA-52FD-4EED-AE8A-E394117204C2}" dt="2026-07-16T13:16:13.443" v="2217" actId="207"/>
          <ac:spMkLst>
            <pc:docMk/>
            <pc:sldMk cId="108458844" sldId="281"/>
            <ac:spMk id="48" creationId="{163C9B87-39D0-E61B-8A76-0B9014C18D10}"/>
          </ac:spMkLst>
        </pc:spChg>
        <pc:spChg chg="add mod">
          <ac:chgData name="Huang Hui" userId="f0198e87-8adb-4978-8e87-c5a1b6cbbe8f" providerId="ADAL" clId="{2D937BCA-52FD-4EED-AE8A-E394117204C2}" dt="2026-07-16T13:16:16.964" v="2218" actId="207"/>
          <ac:spMkLst>
            <pc:docMk/>
            <pc:sldMk cId="108458844" sldId="281"/>
            <ac:spMk id="49" creationId="{63CB6402-22F2-141C-F320-11E2D5C1B69D}"/>
          </ac:spMkLst>
        </pc:spChg>
        <pc:spChg chg="add mod">
          <ac:chgData name="Huang Hui" userId="f0198e87-8adb-4978-8e87-c5a1b6cbbe8f" providerId="ADAL" clId="{2D937BCA-52FD-4EED-AE8A-E394117204C2}" dt="2026-07-16T14:12:12.889" v="2403" actId="3064"/>
          <ac:spMkLst>
            <pc:docMk/>
            <pc:sldMk cId="108458844" sldId="281"/>
            <ac:spMk id="50" creationId="{351A3259-87F7-722C-7A6E-63F0807ED6E2}"/>
          </ac:spMkLst>
        </pc:spChg>
        <pc:spChg chg="add mod">
          <ac:chgData name="Huang Hui" userId="f0198e87-8adb-4978-8e87-c5a1b6cbbe8f" providerId="ADAL" clId="{2D937BCA-52FD-4EED-AE8A-E394117204C2}" dt="2026-07-16T14:11:08.970" v="2400" actId="113"/>
          <ac:spMkLst>
            <pc:docMk/>
            <pc:sldMk cId="108458844" sldId="281"/>
            <ac:spMk id="52" creationId="{F59658CF-03C2-1968-A292-BBD4E8C562F3}"/>
          </ac:spMkLst>
        </pc:spChg>
        <pc:spChg chg="add del mod">
          <ac:chgData name="Huang Hui" userId="f0198e87-8adb-4978-8e87-c5a1b6cbbe8f" providerId="ADAL" clId="{2D937BCA-52FD-4EED-AE8A-E394117204C2}" dt="2026-07-16T12:56:28.857" v="2088" actId="478"/>
          <ac:spMkLst>
            <pc:docMk/>
            <pc:sldMk cId="108458844" sldId="281"/>
            <ac:spMk id="53" creationId="{F1899FFC-739E-84C4-8331-4AA1D19351F6}"/>
          </ac:spMkLst>
        </pc:spChg>
        <pc:spChg chg="add del mod ord">
          <ac:chgData name="Huang Hui" userId="f0198e87-8adb-4978-8e87-c5a1b6cbbe8f" providerId="ADAL" clId="{2D937BCA-52FD-4EED-AE8A-E394117204C2}" dt="2026-07-16T12:56:44.891" v="2092" actId="478"/>
          <ac:spMkLst>
            <pc:docMk/>
            <pc:sldMk cId="108458844" sldId="281"/>
            <ac:spMk id="54" creationId="{C6948DEE-6185-0F81-373B-A8CA80A34DC5}"/>
          </ac:spMkLst>
        </pc:spChg>
        <pc:spChg chg="add mod">
          <ac:chgData name="Huang Hui" userId="f0198e87-8adb-4978-8e87-c5a1b6cbbe8f" providerId="ADAL" clId="{2D937BCA-52FD-4EED-AE8A-E394117204C2}" dt="2026-07-16T13:20:36.884" v="2301" actId="20577"/>
          <ac:spMkLst>
            <pc:docMk/>
            <pc:sldMk cId="108458844" sldId="281"/>
            <ac:spMk id="55" creationId="{AA32312F-3E12-7DF5-5832-BC34C75E65A9}"/>
          </ac:spMkLst>
        </pc:spChg>
        <pc:spChg chg="add mod">
          <ac:chgData name="Huang Hui" userId="f0198e87-8adb-4978-8e87-c5a1b6cbbe8f" providerId="ADAL" clId="{2D937BCA-52FD-4EED-AE8A-E394117204C2}" dt="2026-07-12T10:12:53.575" v="2018" actId="1076"/>
          <ac:spMkLst>
            <pc:docMk/>
            <pc:sldMk cId="108458844" sldId="281"/>
            <ac:spMk id="56" creationId="{189CDAB6-4135-8D24-0A73-44CDCB824CEA}"/>
          </ac:spMkLst>
        </pc:spChg>
        <pc:spChg chg="add mod">
          <ac:chgData name="Huang Hui" userId="f0198e87-8adb-4978-8e87-c5a1b6cbbe8f" providerId="ADAL" clId="{2D937BCA-52FD-4EED-AE8A-E394117204C2}" dt="2026-07-16T13:19:34.222" v="2295" actId="1038"/>
          <ac:spMkLst>
            <pc:docMk/>
            <pc:sldMk cId="108458844" sldId="281"/>
            <ac:spMk id="57" creationId="{87AC9AF2-2E83-FE6C-4CDA-906CC80AADE1}"/>
          </ac:spMkLst>
        </pc:spChg>
        <pc:picChg chg="add mod">
          <ac:chgData name="Huang Hui" userId="f0198e87-8adb-4978-8e87-c5a1b6cbbe8f" providerId="ADAL" clId="{2D937BCA-52FD-4EED-AE8A-E394117204C2}" dt="2026-07-16T13:13:15.190" v="2191" actId="1076"/>
          <ac:picMkLst>
            <pc:docMk/>
            <pc:sldMk cId="108458844" sldId="281"/>
            <ac:picMk id="2" creationId="{AF2DBC69-2B1C-E01F-676B-C868D945D496}"/>
          </ac:picMkLst>
        </pc:picChg>
        <pc:picChg chg="add mod">
          <ac:chgData name="Huang Hui" userId="f0198e87-8adb-4978-8e87-c5a1b6cbbe8f" providerId="ADAL" clId="{2D937BCA-52FD-4EED-AE8A-E394117204C2}" dt="2026-07-16T13:19:07.360" v="2285" actId="1076"/>
          <ac:picMkLst>
            <pc:docMk/>
            <pc:sldMk cId="108458844" sldId="281"/>
            <ac:picMk id="6" creationId="{D3F38BFA-01BB-6992-8B75-7615A868F9C5}"/>
          </ac:picMkLst>
        </pc:picChg>
        <pc:picChg chg="add mod">
          <ac:chgData name="Huang Hui" userId="f0198e87-8adb-4978-8e87-c5a1b6cbbe8f" providerId="ADAL" clId="{2D937BCA-52FD-4EED-AE8A-E394117204C2}" dt="2026-07-16T13:13:44.762" v="2197" actId="1076"/>
          <ac:picMkLst>
            <pc:docMk/>
            <pc:sldMk cId="108458844" sldId="281"/>
            <ac:picMk id="17" creationId="{7FA52BB0-8AD9-5326-2914-5F7CA7DB07BE}"/>
          </ac:picMkLst>
        </pc:picChg>
        <pc:picChg chg="add mod">
          <ac:chgData name="Huang Hui" userId="f0198e87-8adb-4978-8e87-c5a1b6cbbe8f" providerId="ADAL" clId="{2D937BCA-52FD-4EED-AE8A-E394117204C2}" dt="2026-07-16T13:13:54.237" v="2200" actId="1076"/>
          <ac:picMkLst>
            <pc:docMk/>
            <pc:sldMk cId="108458844" sldId="281"/>
            <ac:picMk id="21" creationId="{DC899CA5-EA3F-EF08-4707-AA3B72A310DC}"/>
          </ac:picMkLst>
        </pc:picChg>
        <pc:picChg chg="add mod">
          <ac:chgData name="Huang Hui" userId="f0198e87-8adb-4978-8e87-c5a1b6cbbe8f" providerId="ADAL" clId="{2D937BCA-52FD-4EED-AE8A-E394117204C2}" dt="2026-07-16T13:13:42.610" v="2196" actId="1076"/>
          <ac:picMkLst>
            <pc:docMk/>
            <pc:sldMk cId="108458844" sldId="281"/>
            <ac:picMk id="28" creationId="{63E59070-8B19-C995-0F94-F3BA6CA1008A}"/>
          </ac:picMkLst>
        </pc:picChg>
        <pc:picChg chg="add mod">
          <ac:chgData name="Huang Hui" userId="f0198e87-8adb-4978-8e87-c5a1b6cbbe8f" providerId="ADAL" clId="{2D937BCA-52FD-4EED-AE8A-E394117204C2}" dt="2026-07-05T10:13:02.601" v="993" actId="1076"/>
          <ac:picMkLst>
            <pc:docMk/>
            <pc:sldMk cId="108458844" sldId="281"/>
            <ac:picMk id="37" creationId="{2794BAE8-584D-1FB4-772F-7BE20EF6AAF5}"/>
          </ac:picMkLst>
        </pc:picChg>
        <pc:picChg chg="add mod">
          <ac:chgData name="Huang Hui" userId="f0198e87-8adb-4978-8e87-c5a1b6cbbe8f" providerId="ADAL" clId="{2D937BCA-52FD-4EED-AE8A-E394117204C2}" dt="2026-07-05T10:06:38.944" v="950" actId="1076"/>
          <ac:picMkLst>
            <pc:docMk/>
            <pc:sldMk cId="108458844" sldId="281"/>
            <ac:picMk id="39" creationId="{3CC28912-311B-8FF1-68E3-DE3A8ABBD6C8}"/>
          </ac:picMkLst>
        </pc:picChg>
        <pc:picChg chg="add del mod modCrop">
          <ac:chgData name="Huang Hui" userId="f0198e87-8adb-4978-8e87-c5a1b6cbbe8f" providerId="ADAL" clId="{2D937BCA-52FD-4EED-AE8A-E394117204C2}" dt="2026-07-16T13:56:14.267" v="2394" actId="478"/>
          <ac:picMkLst>
            <pc:docMk/>
            <pc:sldMk cId="108458844" sldId="281"/>
            <ac:picMk id="41" creationId="{1427AAC6-DCC1-688E-8BAA-D82E5BE8438E}"/>
          </ac:picMkLst>
        </pc:picChg>
      </pc:sldChg>
      <pc:sldChg chg="addSp modSp new del mod">
        <pc:chgData name="Huang Hui" userId="f0198e87-8adb-4978-8e87-c5a1b6cbbe8f" providerId="ADAL" clId="{2D937BCA-52FD-4EED-AE8A-E394117204C2}" dt="2026-07-16T14:16:13.900" v="2408" actId="47"/>
        <pc:sldMkLst>
          <pc:docMk/>
          <pc:sldMk cId="387201251" sldId="283"/>
        </pc:sldMkLst>
      </pc:sldChg>
      <pc:sldChg chg="addSp modSp new del setBg">
        <pc:chgData name="Huang Hui" userId="f0198e87-8adb-4978-8e87-c5a1b6cbbe8f" providerId="ADAL" clId="{2D937BCA-52FD-4EED-AE8A-E394117204C2}" dt="2026-07-16T14:16:14.351" v="2409" actId="47"/>
        <pc:sldMkLst>
          <pc:docMk/>
          <pc:sldMk cId="2629675001" sldId="284"/>
        </pc:sldMkLst>
      </pc:sldChg>
      <pc:sldChg chg="add del">
        <pc:chgData name="Huang Hui" userId="f0198e87-8adb-4978-8e87-c5a1b6cbbe8f" providerId="ADAL" clId="{2D937BCA-52FD-4EED-AE8A-E394117204C2}" dt="2026-07-16T14:16:13.549" v="2407" actId="47"/>
        <pc:sldMkLst>
          <pc:docMk/>
          <pc:sldMk cId="4789272" sldId="285"/>
        </pc:sldMkLst>
      </pc:sldChg>
      <pc:sldChg chg="add del">
        <pc:chgData name="Huang Hui" userId="f0198e87-8adb-4978-8e87-c5a1b6cbbe8f" providerId="ADAL" clId="{2D937BCA-52FD-4EED-AE8A-E394117204C2}" dt="2026-07-16T14:16:13.239" v="2406" actId="47"/>
        <pc:sldMkLst>
          <pc:docMk/>
          <pc:sldMk cId="2585513243" sldId="286"/>
        </pc:sldMkLst>
      </pc:sldChg>
      <pc:sldMasterChg chg="modSp modSldLayout">
        <pc:chgData name="Huang Hui" userId="f0198e87-8adb-4978-8e87-c5a1b6cbbe8f" providerId="ADAL" clId="{2D937BCA-52FD-4EED-AE8A-E394117204C2}" dt="2026-07-05T05:43:18.356" v="57"/>
        <pc:sldMasterMkLst>
          <pc:docMk/>
          <pc:sldMasterMk cId="2825102949" sldId="2147483684"/>
        </pc:sldMasterMkLst>
        <pc:spChg chg="mod">
          <ac:chgData name="Huang Hui" userId="f0198e87-8adb-4978-8e87-c5a1b6cbbe8f" providerId="ADAL" clId="{2D937BCA-52FD-4EED-AE8A-E394117204C2}" dt="2026-07-05T05:43:18.356" v="57"/>
          <ac:spMkLst>
            <pc:docMk/>
            <pc:sldMasterMk cId="2825102949" sldId="2147483684"/>
            <ac:spMk id="2" creationId="{00000000-0000-0000-0000-000000000000}"/>
          </ac:spMkLst>
        </pc:spChg>
        <pc:spChg chg="mod">
          <ac:chgData name="Huang Hui" userId="f0198e87-8adb-4978-8e87-c5a1b6cbbe8f" providerId="ADAL" clId="{2D937BCA-52FD-4EED-AE8A-E394117204C2}" dt="2026-07-05T05:43:18.356" v="57"/>
          <ac:spMkLst>
            <pc:docMk/>
            <pc:sldMasterMk cId="2825102949" sldId="2147483684"/>
            <ac:spMk id="3" creationId="{00000000-0000-0000-0000-000000000000}"/>
          </ac:spMkLst>
        </pc:spChg>
        <pc:spChg chg="mod">
          <ac:chgData name="Huang Hui" userId="f0198e87-8adb-4978-8e87-c5a1b6cbbe8f" providerId="ADAL" clId="{2D937BCA-52FD-4EED-AE8A-E394117204C2}" dt="2026-07-05T05:43:18.356" v="57"/>
          <ac:spMkLst>
            <pc:docMk/>
            <pc:sldMasterMk cId="2825102949" sldId="2147483684"/>
            <ac:spMk id="4" creationId="{00000000-0000-0000-0000-000000000000}"/>
          </ac:spMkLst>
        </pc:spChg>
        <pc:spChg chg="mod">
          <ac:chgData name="Huang Hui" userId="f0198e87-8adb-4978-8e87-c5a1b6cbbe8f" providerId="ADAL" clId="{2D937BCA-52FD-4EED-AE8A-E394117204C2}" dt="2026-07-05T05:43:18.356" v="57"/>
          <ac:spMkLst>
            <pc:docMk/>
            <pc:sldMasterMk cId="2825102949" sldId="2147483684"/>
            <ac:spMk id="5" creationId="{00000000-0000-0000-0000-000000000000}"/>
          </ac:spMkLst>
        </pc:spChg>
        <pc:spChg chg="mod">
          <ac:chgData name="Huang Hui" userId="f0198e87-8adb-4978-8e87-c5a1b6cbbe8f" providerId="ADAL" clId="{2D937BCA-52FD-4EED-AE8A-E394117204C2}" dt="2026-07-05T05:43:18.356" v="57"/>
          <ac:spMkLst>
            <pc:docMk/>
            <pc:sldMasterMk cId="2825102949" sldId="2147483684"/>
            <ac:spMk id="6" creationId="{00000000-0000-0000-0000-000000000000}"/>
          </ac:spMkLst>
        </pc:spChg>
        <pc:sldLayoutChg chg="modSp">
          <pc:chgData name="Huang Hui" userId="f0198e87-8adb-4978-8e87-c5a1b6cbbe8f" providerId="ADAL" clId="{2D937BCA-52FD-4EED-AE8A-E394117204C2}" dt="2026-07-05T05:43:18.356" v="57"/>
          <pc:sldLayoutMkLst>
            <pc:docMk/>
            <pc:sldMasterMk cId="2825102949" sldId="2147483684"/>
            <pc:sldLayoutMk cId="634683198" sldId="2147483685"/>
          </pc:sldLayoutMkLst>
          <pc:spChg chg="mod">
            <ac:chgData name="Huang Hui" userId="f0198e87-8adb-4978-8e87-c5a1b6cbbe8f" providerId="ADAL" clId="{2D937BCA-52FD-4EED-AE8A-E394117204C2}" dt="2026-07-05T05:43:18.356" v="57"/>
            <ac:spMkLst>
              <pc:docMk/>
              <pc:sldMasterMk cId="2825102949" sldId="2147483684"/>
              <pc:sldLayoutMk cId="634683198" sldId="2147483685"/>
              <ac:spMk id="2"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634683198" sldId="2147483685"/>
              <ac:spMk id="3" creationId="{00000000-0000-0000-0000-000000000000}"/>
            </ac:spMkLst>
          </pc:spChg>
        </pc:sldLayoutChg>
        <pc:sldLayoutChg chg="modSp">
          <pc:chgData name="Huang Hui" userId="f0198e87-8adb-4978-8e87-c5a1b6cbbe8f" providerId="ADAL" clId="{2D937BCA-52FD-4EED-AE8A-E394117204C2}" dt="2026-07-05T05:43:18.356" v="57"/>
          <pc:sldLayoutMkLst>
            <pc:docMk/>
            <pc:sldMasterMk cId="2825102949" sldId="2147483684"/>
            <pc:sldLayoutMk cId="3374106330" sldId="2147483687"/>
          </pc:sldLayoutMkLst>
          <pc:spChg chg="mod">
            <ac:chgData name="Huang Hui" userId="f0198e87-8adb-4978-8e87-c5a1b6cbbe8f" providerId="ADAL" clId="{2D937BCA-52FD-4EED-AE8A-E394117204C2}" dt="2026-07-05T05:43:18.356" v="57"/>
            <ac:spMkLst>
              <pc:docMk/>
              <pc:sldMasterMk cId="2825102949" sldId="2147483684"/>
              <pc:sldLayoutMk cId="3374106330" sldId="2147483687"/>
              <ac:spMk id="2"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3374106330" sldId="2147483687"/>
              <ac:spMk id="3" creationId="{00000000-0000-0000-0000-000000000000}"/>
            </ac:spMkLst>
          </pc:spChg>
        </pc:sldLayoutChg>
        <pc:sldLayoutChg chg="modSp">
          <pc:chgData name="Huang Hui" userId="f0198e87-8adb-4978-8e87-c5a1b6cbbe8f" providerId="ADAL" clId="{2D937BCA-52FD-4EED-AE8A-E394117204C2}" dt="2026-07-05T05:43:18.356" v="57"/>
          <pc:sldLayoutMkLst>
            <pc:docMk/>
            <pc:sldMasterMk cId="2825102949" sldId="2147483684"/>
            <pc:sldLayoutMk cId="2844065096" sldId="2147483688"/>
          </pc:sldLayoutMkLst>
          <pc:spChg chg="mod">
            <ac:chgData name="Huang Hui" userId="f0198e87-8adb-4978-8e87-c5a1b6cbbe8f" providerId="ADAL" clId="{2D937BCA-52FD-4EED-AE8A-E394117204C2}" dt="2026-07-05T05:43:18.356" v="57"/>
            <ac:spMkLst>
              <pc:docMk/>
              <pc:sldMasterMk cId="2825102949" sldId="2147483684"/>
              <pc:sldLayoutMk cId="2844065096" sldId="2147483688"/>
              <ac:spMk id="3"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2844065096" sldId="2147483688"/>
              <ac:spMk id="4" creationId="{00000000-0000-0000-0000-000000000000}"/>
            </ac:spMkLst>
          </pc:spChg>
        </pc:sldLayoutChg>
        <pc:sldLayoutChg chg="modSp">
          <pc:chgData name="Huang Hui" userId="f0198e87-8adb-4978-8e87-c5a1b6cbbe8f" providerId="ADAL" clId="{2D937BCA-52FD-4EED-AE8A-E394117204C2}" dt="2026-07-05T05:43:18.356" v="57"/>
          <pc:sldLayoutMkLst>
            <pc:docMk/>
            <pc:sldMasterMk cId="2825102949" sldId="2147483684"/>
            <pc:sldLayoutMk cId="2658927611" sldId="2147483689"/>
          </pc:sldLayoutMkLst>
          <pc:spChg chg="mod">
            <ac:chgData name="Huang Hui" userId="f0198e87-8adb-4978-8e87-c5a1b6cbbe8f" providerId="ADAL" clId="{2D937BCA-52FD-4EED-AE8A-E394117204C2}" dt="2026-07-05T05:43:18.356" v="57"/>
            <ac:spMkLst>
              <pc:docMk/>
              <pc:sldMasterMk cId="2825102949" sldId="2147483684"/>
              <pc:sldLayoutMk cId="2658927611" sldId="2147483689"/>
              <ac:spMk id="2"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2658927611" sldId="2147483689"/>
              <ac:spMk id="3"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2658927611" sldId="2147483689"/>
              <ac:spMk id="4"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2658927611" sldId="2147483689"/>
              <ac:spMk id="5"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2658927611" sldId="2147483689"/>
              <ac:spMk id="6" creationId="{00000000-0000-0000-0000-000000000000}"/>
            </ac:spMkLst>
          </pc:spChg>
        </pc:sldLayoutChg>
        <pc:sldLayoutChg chg="modSp">
          <pc:chgData name="Huang Hui" userId="f0198e87-8adb-4978-8e87-c5a1b6cbbe8f" providerId="ADAL" clId="{2D937BCA-52FD-4EED-AE8A-E394117204C2}" dt="2026-07-05T05:43:18.356" v="57"/>
          <pc:sldLayoutMkLst>
            <pc:docMk/>
            <pc:sldMasterMk cId="2825102949" sldId="2147483684"/>
            <pc:sldLayoutMk cId="4066380066" sldId="2147483692"/>
          </pc:sldLayoutMkLst>
          <pc:spChg chg="mod">
            <ac:chgData name="Huang Hui" userId="f0198e87-8adb-4978-8e87-c5a1b6cbbe8f" providerId="ADAL" clId="{2D937BCA-52FD-4EED-AE8A-E394117204C2}" dt="2026-07-05T05:43:18.356" v="57"/>
            <ac:spMkLst>
              <pc:docMk/>
              <pc:sldMasterMk cId="2825102949" sldId="2147483684"/>
              <pc:sldLayoutMk cId="4066380066" sldId="2147483692"/>
              <ac:spMk id="2"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4066380066" sldId="2147483692"/>
              <ac:spMk id="3"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4066380066" sldId="2147483692"/>
              <ac:spMk id="4" creationId="{00000000-0000-0000-0000-000000000000}"/>
            </ac:spMkLst>
          </pc:spChg>
        </pc:sldLayoutChg>
        <pc:sldLayoutChg chg="modSp">
          <pc:chgData name="Huang Hui" userId="f0198e87-8adb-4978-8e87-c5a1b6cbbe8f" providerId="ADAL" clId="{2D937BCA-52FD-4EED-AE8A-E394117204C2}" dt="2026-07-05T05:43:18.356" v="57"/>
          <pc:sldLayoutMkLst>
            <pc:docMk/>
            <pc:sldMasterMk cId="2825102949" sldId="2147483684"/>
            <pc:sldLayoutMk cId="3079488567" sldId="2147483693"/>
          </pc:sldLayoutMkLst>
          <pc:spChg chg="mod">
            <ac:chgData name="Huang Hui" userId="f0198e87-8adb-4978-8e87-c5a1b6cbbe8f" providerId="ADAL" clId="{2D937BCA-52FD-4EED-AE8A-E394117204C2}" dt="2026-07-05T05:43:18.356" v="57"/>
            <ac:spMkLst>
              <pc:docMk/>
              <pc:sldMasterMk cId="2825102949" sldId="2147483684"/>
              <pc:sldLayoutMk cId="3079488567" sldId="2147483693"/>
              <ac:spMk id="2"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3079488567" sldId="2147483693"/>
              <ac:spMk id="3"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3079488567" sldId="2147483693"/>
              <ac:spMk id="4" creationId="{00000000-0000-0000-0000-000000000000}"/>
            </ac:spMkLst>
          </pc:spChg>
        </pc:sldLayoutChg>
        <pc:sldLayoutChg chg="modSp">
          <pc:chgData name="Huang Hui" userId="f0198e87-8adb-4978-8e87-c5a1b6cbbe8f" providerId="ADAL" clId="{2D937BCA-52FD-4EED-AE8A-E394117204C2}" dt="2026-07-05T05:43:18.356" v="57"/>
          <pc:sldLayoutMkLst>
            <pc:docMk/>
            <pc:sldMasterMk cId="2825102949" sldId="2147483684"/>
            <pc:sldLayoutMk cId="1281296463" sldId="2147483695"/>
          </pc:sldLayoutMkLst>
          <pc:spChg chg="mod">
            <ac:chgData name="Huang Hui" userId="f0198e87-8adb-4978-8e87-c5a1b6cbbe8f" providerId="ADAL" clId="{2D937BCA-52FD-4EED-AE8A-E394117204C2}" dt="2026-07-05T05:43:18.356" v="57"/>
            <ac:spMkLst>
              <pc:docMk/>
              <pc:sldMasterMk cId="2825102949" sldId="2147483684"/>
              <pc:sldLayoutMk cId="1281296463" sldId="2147483695"/>
              <ac:spMk id="2" creationId="{00000000-0000-0000-0000-000000000000}"/>
            </ac:spMkLst>
          </pc:spChg>
          <pc:spChg chg="mod">
            <ac:chgData name="Huang Hui" userId="f0198e87-8adb-4978-8e87-c5a1b6cbbe8f" providerId="ADAL" clId="{2D937BCA-52FD-4EED-AE8A-E394117204C2}" dt="2026-07-05T05:43:18.356" v="57"/>
            <ac:spMkLst>
              <pc:docMk/>
              <pc:sldMasterMk cId="2825102949" sldId="2147483684"/>
              <pc:sldLayoutMk cId="1281296463" sldId="2147483695"/>
              <ac:spMk id="3"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1BB27E-B713-4CFE-A188-0414588DA2C8}" type="datetimeFigureOut">
              <a:rPr lang="en-SG" smtClean="0"/>
              <a:t>16/7/2026</a:t>
            </a:fld>
            <a:endParaRPr lang="en-SG"/>
          </a:p>
        </p:txBody>
      </p:sp>
      <p:sp>
        <p:nvSpPr>
          <p:cNvPr id="4" name="Slide Image Placeholder 3"/>
          <p:cNvSpPr>
            <a:spLocks noGrp="1" noRot="1" noChangeAspect="1"/>
          </p:cNvSpPr>
          <p:nvPr>
            <p:ph type="sldImg" idx="2"/>
          </p:nvPr>
        </p:nvSpPr>
        <p:spPr>
          <a:xfrm>
            <a:off x="2362200" y="1143000"/>
            <a:ext cx="21336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BB9162-7F25-4FD3-8251-05F51A89D339}" type="slidenum">
              <a:rPr lang="en-SG" smtClean="0"/>
              <a:t>‹#›</a:t>
            </a:fld>
            <a:endParaRPr lang="en-SG"/>
          </a:p>
        </p:txBody>
      </p:sp>
    </p:spTree>
    <p:extLst>
      <p:ext uri="{BB962C8B-B14F-4D97-AF65-F5344CB8AC3E}">
        <p14:creationId xmlns:p14="http://schemas.microsoft.com/office/powerpoint/2010/main" val="1621340366"/>
      </p:ext>
    </p:extLst>
  </p:cSld>
  <p:clrMap bg1="lt1" tx1="dk1" bg2="lt2" tx2="dk2" accent1="accent1" accent2="accent2" accent3="accent3" accent4="accent4" accent5="accent5" accent6="accent6" hlink="hlink" folHlink="folHlink"/>
  <p:notesStyle>
    <a:lvl1pPr marL="0" algn="l" defTabSz="804649" rtl="0" eaLnBrk="1" latinLnBrk="0" hangingPunct="1">
      <a:defRPr sz="1056" kern="1200">
        <a:solidFill>
          <a:schemeClr val="tx1"/>
        </a:solidFill>
        <a:latin typeface="+mn-lt"/>
        <a:ea typeface="+mn-ea"/>
        <a:cs typeface="+mn-cs"/>
      </a:defRPr>
    </a:lvl1pPr>
    <a:lvl2pPr marL="402325" algn="l" defTabSz="804649" rtl="0" eaLnBrk="1" latinLnBrk="0" hangingPunct="1">
      <a:defRPr sz="1056" kern="1200">
        <a:solidFill>
          <a:schemeClr val="tx1"/>
        </a:solidFill>
        <a:latin typeface="+mn-lt"/>
        <a:ea typeface="+mn-ea"/>
        <a:cs typeface="+mn-cs"/>
      </a:defRPr>
    </a:lvl2pPr>
    <a:lvl3pPr marL="804649" algn="l" defTabSz="804649" rtl="0" eaLnBrk="1" latinLnBrk="0" hangingPunct="1">
      <a:defRPr sz="1056" kern="1200">
        <a:solidFill>
          <a:schemeClr val="tx1"/>
        </a:solidFill>
        <a:latin typeface="+mn-lt"/>
        <a:ea typeface="+mn-ea"/>
        <a:cs typeface="+mn-cs"/>
      </a:defRPr>
    </a:lvl3pPr>
    <a:lvl4pPr marL="1206974" algn="l" defTabSz="804649" rtl="0" eaLnBrk="1" latinLnBrk="0" hangingPunct="1">
      <a:defRPr sz="1056" kern="1200">
        <a:solidFill>
          <a:schemeClr val="tx1"/>
        </a:solidFill>
        <a:latin typeface="+mn-lt"/>
        <a:ea typeface="+mn-ea"/>
        <a:cs typeface="+mn-cs"/>
      </a:defRPr>
    </a:lvl4pPr>
    <a:lvl5pPr marL="1609298" algn="l" defTabSz="804649" rtl="0" eaLnBrk="1" latinLnBrk="0" hangingPunct="1">
      <a:defRPr sz="1056" kern="1200">
        <a:solidFill>
          <a:schemeClr val="tx1"/>
        </a:solidFill>
        <a:latin typeface="+mn-lt"/>
        <a:ea typeface="+mn-ea"/>
        <a:cs typeface="+mn-cs"/>
      </a:defRPr>
    </a:lvl5pPr>
    <a:lvl6pPr marL="2011623" algn="l" defTabSz="804649" rtl="0" eaLnBrk="1" latinLnBrk="0" hangingPunct="1">
      <a:defRPr sz="1056" kern="1200">
        <a:solidFill>
          <a:schemeClr val="tx1"/>
        </a:solidFill>
        <a:latin typeface="+mn-lt"/>
        <a:ea typeface="+mn-ea"/>
        <a:cs typeface="+mn-cs"/>
      </a:defRPr>
    </a:lvl6pPr>
    <a:lvl7pPr marL="2413947" algn="l" defTabSz="804649" rtl="0" eaLnBrk="1" latinLnBrk="0" hangingPunct="1">
      <a:defRPr sz="1056" kern="1200">
        <a:solidFill>
          <a:schemeClr val="tx1"/>
        </a:solidFill>
        <a:latin typeface="+mn-lt"/>
        <a:ea typeface="+mn-ea"/>
        <a:cs typeface="+mn-cs"/>
      </a:defRPr>
    </a:lvl7pPr>
    <a:lvl8pPr marL="2816272" algn="l" defTabSz="804649" rtl="0" eaLnBrk="1" latinLnBrk="0" hangingPunct="1">
      <a:defRPr sz="1056" kern="1200">
        <a:solidFill>
          <a:schemeClr val="tx1"/>
        </a:solidFill>
        <a:latin typeface="+mn-lt"/>
        <a:ea typeface="+mn-ea"/>
        <a:cs typeface="+mn-cs"/>
      </a:defRPr>
    </a:lvl8pPr>
    <a:lvl9pPr marL="3218597" algn="l" defTabSz="804649" rtl="0" eaLnBrk="1" latinLnBrk="0" hangingPunct="1">
      <a:defRPr sz="10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a:p>
        </p:txBody>
      </p:sp>
      <p:sp>
        <p:nvSpPr>
          <p:cNvPr id="4" name="Slide Number Placeholder 3"/>
          <p:cNvSpPr>
            <a:spLocks noGrp="1"/>
          </p:cNvSpPr>
          <p:nvPr>
            <p:ph type="sldNum" sz="quarter" idx="5"/>
          </p:nvPr>
        </p:nvSpPr>
        <p:spPr/>
        <p:txBody>
          <a:bodyPr/>
          <a:lstStyle/>
          <a:p>
            <a:fld id="{E2BB9162-7F25-4FD3-8251-05F51A89D339}" type="slidenum">
              <a:rPr lang="en-SG" smtClean="0"/>
              <a:t>1</a:t>
            </a:fld>
            <a:endParaRPr lang="en-SG"/>
          </a:p>
        </p:txBody>
      </p:sp>
    </p:spTree>
    <p:extLst>
      <p:ext uri="{BB962C8B-B14F-4D97-AF65-F5344CB8AC3E}">
        <p14:creationId xmlns:p14="http://schemas.microsoft.com/office/powerpoint/2010/main" val="972605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2"/>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60C29AA-66BB-4625-8DC6-D85BB1FCD2D0}" type="datetimeFigureOut">
              <a:rPr lang="en-SG" smtClean="0"/>
              <a:t>16/7/2026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634683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0C29AA-66BB-4625-8DC6-D85BB1FCD2D0}" type="datetimeFigureOut">
              <a:rPr lang="en-SG" smtClean="0"/>
              <a:t>16/7/2026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3476420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0C29AA-66BB-4625-8DC6-D85BB1FCD2D0}" type="datetimeFigureOut">
              <a:rPr lang="en-SG" smtClean="0"/>
              <a:t>16/7/2026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1281296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0C29AA-66BB-4625-8DC6-D85BB1FCD2D0}" type="datetimeFigureOut">
              <a:rPr lang="en-SG" smtClean="0"/>
              <a:t>16/7/2026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3171253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8"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8" y="6629227"/>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0C29AA-66BB-4625-8DC6-D85BB1FCD2D0}" type="datetimeFigureOut">
              <a:rPr lang="en-SG" smtClean="0"/>
              <a:t>16/7/2026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3374106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60C29AA-66BB-4625-8DC6-D85BB1FCD2D0}" type="datetimeFigureOut">
              <a:rPr lang="en-SG" smtClean="0"/>
              <a:t>16/7/2026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2844065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3"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3"/>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5"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5" y="3618443"/>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0C29AA-66BB-4625-8DC6-D85BB1FCD2D0}" type="datetimeFigureOut">
              <a:rPr lang="en-SG" smtClean="0"/>
              <a:t>16/7/2026</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2658927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60C29AA-66BB-4625-8DC6-D85BB1FCD2D0}" type="datetimeFigureOut">
              <a:rPr lang="en-SG" smtClean="0"/>
              <a:t>16/7/2026</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1172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0C29AA-66BB-4625-8DC6-D85BB1FCD2D0}" type="datetimeFigureOut">
              <a:rPr lang="en-SG" smtClean="0"/>
              <a:t>16/7/2026</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404595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5"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1"/>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60C29AA-66BB-4625-8DC6-D85BB1FCD2D0}" type="datetimeFigureOut">
              <a:rPr lang="en-SG" smtClean="0"/>
              <a:t>16/7/2026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4066380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5"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1"/>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60C29AA-66BB-4625-8DC6-D85BB1FCD2D0}" type="datetimeFigureOut">
              <a:rPr lang="en-SG" smtClean="0"/>
              <a:t>16/7/2026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65819BD6-8D3F-46B3-ABFD-8120D226FC3E}" type="slidenum">
              <a:rPr lang="en-SG" smtClean="0"/>
              <a:t>‹#›</a:t>
            </a:fld>
            <a:endParaRPr lang="en-SG"/>
          </a:p>
        </p:txBody>
      </p:sp>
    </p:spTree>
    <p:extLst>
      <p:ext uri="{BB962C8B-B14F-4D97-AF65-F5344CB8AC3E}">
        <p14:creationId xmlns:p14="http://schemas.microsoft.com/office/powerpoint/2010/main" val="3079488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90"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90"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160C29AA-66BB-4625-8DC6-D85BB1FCD2D0}" type="datetimeFigureOut">
              <a:rPr lang="en-SG" smtClean="0"/>
              <a:t>16/7/2026</a:t>
            </a:fld>
            <a:endParaRPr lang="en-SG"/>
          </a:p>
        </p:txBody>
      </p:sp>
      <p:sp>
        <p:nvSpPr>
          <p:cNvPr id="5" name="Footer Placeholder 4"/>
          <p:cNvSpPr>
            <a:spLocks noGrp="1"/>
          </p:cNvSpPr>
          <p:nvPr>
            <p:ph type="ftr" sz="quarter" idx="3"/>
          </p:nvPr>
        </p:nvSpPr>
        <p:spPr>
          <a:xfrm>
            <a:off x="2271715"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SG"/>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65819BD6-8D3F-46B3-ABFD-8120D226FC3E}" type="slidenum">
              <a:rPr lang="en-SG" smtClean="0"/>
              <a:t>‹#›</a:t>
            </a:fld>
            <a:endParaRPr lang="en-SG"/>
          </a:p>
        </p:txBody>
      </p:sp>
    </p:spTree>
    <p:extLst>
      <p:ext uri="{BB962C8B-B14F-4D97-AF65-F5344CB8AC3E}">
        <p14:creationId xmlns:p14="http://schemas.microsoft.com/office/powerpoint/2010/main" val="28251029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8.svg"/><Relationship Id="rId5" Type="http://schemas.openxmlformats.org/officeDocument/2006/relationships/image" Target="../media/image3.svg"/><Relationship Id="rId10" Type="http://schemas.openxmlformats.org/officeDocument/2006/relationships/hyperlink" Target="https://asianceramics.org/" TargetMode="External"/><Relationship Id="rId4" Type="http://schemas.openxmlformats.org/officeDocument/2006/relationships/image" Target="../media/image2.png"/><Relationship Id="rId9"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7B1B714-C664-B275-9D09-A0049C11F69A}"/>
              </a:ext>
            </a:extLst>
          </p:cNvPr>
          <p:cNvSpPr txBox="1"/>
          <p:nvPr/>
        </p:nvSpPr>
        <p:spPr>
          <a:xfrm>
            <a:off x="2803292" y="-20237"/>
            <a:ext cx="3643228" cy="1415772"/>
          </a:xfrm>
          <a:prstGeom prst="rect">
            <a:avLst/>
          </a:prstGeom>
          <a:noFill/>
        </p:spPr>
        <p:txBody>
          <a:bodyPr wrap="square">
            <a:spAutoFit/>
          </a:bodyPr>
          <a:lstStyle/>
          <a:p>
            <a:pPr algn="dist"/>
            <a:r>
              <a:rPr lang="en-US" sz="4400" b="1" dirty="0">
                <a:solidFill>
                  <a:srgbClr val="000099"/>
                </a:solidFill>
                <a:latin typeface="Arial" panose="020B0604020202020204" pitchFamily="34" charset="0"/>
                <a:cs typeface="Arial" panose="020B0604020202020204" pitchFamily="34" charset="0"/>
              </a:rPr>
              <a:t>ICACS </a:t>
            </a:r>
            <a:r>
              <a:rPr lang="en-US" sz="4400" b="1" dirty="0">
                <a:solidFill>
                  <a:srgbClr val="C00000"/>
                </a:solidFill>
                <a:latin typeface="Arial" panose="020B0604020202020204" pitchFamily="34" charset="0"/>
                <a:cs typeface="Arial" panose="020B0604020202020204" pitchFamily="34" charset="0"/>
              </a:rPr>
              <a:t>2026</a:t>
            </a:r>
          </a:p>
          <a:p>
            <a:pPr algn="just"/>
            <a:r>
              <a:rPr lang="en-US" sz="1200" b="1" dirty="0">
                <a:solidFill>
                  <a:srgbClr val="000099"/>
                </a:solidFill>
                <a:latin typeface="Arial" panose="020B0604020202020204" pitchFamily="34" charset="0"/>
                <a:cs typeface="Arial" panose="020B0604020202020204" pitchFamily="34" charset="0"/>
              </a:rPr>
              <a:t>THE FIRST INTERNATIONAL CONFERENCE OF </a:t>
            </a:r>
          </a:p>
          <a:p>
            <a:pPr algn="dist"/>
            <a:r>
              <a:rPr lang="en-US" b="1" dirty="0">
                <a:solidFill>
                  <a:srgbClr val="000099"/>
                </a:solidFill>
                <a:latin typeface="Arial" panose="020B0604020202020204" pitchFamily="34" charset="0"/>
                <a:cs typeface="Arial" panose="020B0604020202020204" pitchFamily="34" charset="0"/>
              </a:rPr>
              <a:t>ASIAN  CERAMIC  SOCIETY</a:t>
            </a:r>
          </a:p>
          <a:p>
            <a:pPr algn="dist"/>
            <a:r>
              <a:rPr lang="en-US" sz="1200" b="1" dirty="0">
                <a:solidFill>
                  <a:srgbClr val="000099"/>
                </a:solidFill>
                <a:latin typeface="Arial" panose="020B0604020202020204" pitchFamily="34" charset="0"/>
                <a:cs typeface="Arial" panose="020B0604020202020204" pitchFamily="34" charset="0"/>
              </a:rPr>
              <a:t>19-20</a:t>
            </a:r>
            <a:r>
              <a:rPr lang="en-US" sz="1200" b="1" baseline="30000" dirty="0">
                <a:solidFill>
                  <a:srgbClr val="000099"/>
                </a:solidFill>
                <a:latin typeface="Arial" panose="020B0604020202020204" pitchFamily="34" charset="0"/>
                <a:cs typeface="Arial" panose="020B0604020202020204" pitchFamily="34" charset="0"/>
              </a:rPr>
              <a:t>th</a:t>
            </a:r>
            <a:r>
              <a:rPr lang="en-US" sz="1200" b="1" dirty="0">
                <a:solidFill>
                  <a:srgbClr val="000099"/>
                </a:solidFill>
                <a:latin typeface="Arial" panose="020B0604020202020204" pitchFamily="34" charset="0"/>
                <a:cs typeface="Arial" panose="020B0604020202020204" pitchFamily="34" charset="0"/>
              </a:rPr>
              <a:t> December 2026, Xi’an, Shaanxi, China</a:t>
            </a:r>
          </a:p>
        </p:txBody>
      </p:sp>
      <p:sp>
        <p:nvSpPr>
          <p:cNvPr id="7" name="TextBox 6">
            <a:extLst>
              <a:ext uri="{FF2B5EF4-FFF2-40B4-BE49-F238E27FC236}">
                <a16:creationId xmlns:a16="http://schemas.microsoft.com/office/drawing/2014/main" id="{F911029C-761E-908B-8833-2E9323550CC9}"/>
              </a:ext>
            </a:extLst>
          </p:cNvPr>
          <p:cNvSpPr txBox="1"/>
          <p:nvPr/>
        </p:nvSpPr>
        <p:spPr>
          <a:xfrm>
            <a:off x="1382464" y="102876"/>
            <a:ext cx="1285318" cy="1169551"/>
          </a:xfrm>
          <a:prstGeom prst="rect">
            <a:avLst/>
          </a:prstGeom>
          <a:noFill/>
        </p:spPr>
        <p:txBody>
          <a:bodyPr wrap="square">
            <a:spAutoFit/>
          </a:bodyPr>
          <a:lstStyle/>
          <a:p>
            <a:pPr>
              <a:spcBef>
                <a:spcPts val="600"/>
              </a:spcBef>
            </a:pPr>
            <a:r>
              <a:rPr lang="en-US" sz="2000" b="1" dirty="0">
                <a:solidFill>
                  <a:srgbClr val="C00000"/>
                </a:solidFill>
                <a:latin typeface="Arial" panose="020B0604020202020204" pitchFamily="34" charset="0"/>
                <a:cs typeface="Arial" panose="020B0604020202020204" pitchFamily="34" charset="0"/>
              </a:rPr>
              <a:t>A</a:t>
            </a:r>
            <a:r>
              <a:rPr lang="en-US" sz="2000" b="1" dirty="0">
                <a:solidFill>
                  <a:srgbClr val="000099"/>
                </a:solidFill>
                <a:latin typeface="Arial" panose="020B0604020202020204" pitchFamily="34" charset="0"/>
                <a:cs typeface="Arial" panose="020B0604020202020204" pitchFamily="34" charset="0"/>
              </a:rPr>
              <a:t>sian</a:t>
            </a:r>
          </a:p>
          <a:p>
            <a:pPr>
              <a:spcBef>
                <a:spcPts val="600"/>
              </a:spcBef>
            </a:pPr>
            <a:r>
              <a:rPr lang="en-US" sz="2000" b="1" dirty="0">
                <a:solidFill>
                  <a:srgbClr val="C00000"/>
                </a:solidFill>
                <a:latin typeface="Arial" panose="020B0604020202020204" pitchFamily="34" charset="0"/>
                <a:cs typeface="Arial" panose="020B0604020202020204" pitchFamily="34" charset="0"/>
              </a:rPr>
              <a:t>C</a:t>
            </a:r>
            <a:r>
              <a:rPr lang="en-US" sz="2000" b="1" dirty="0">
                <a:solidFill>
                  <a:srgbClr val="000099"/>
                </a:solidFill>
                <a:latin typeface="Arial" panose="020B0604020202020204" pitchFamily="34" charset="0"/>
                <a:cs typeface="Arial" panose="020B0604020202020204" pitchFamily="34" charset="0"/>
              </a:rPr>
              <a:t>erami</a:t>
            </a:r>
            <a:r>
              <a:rPr lang="en-US" altLang="zh-CN" sz="2000" b="1" dirty="0">
                <a:solidFill>
                  <a:srgbClr val="000099"/>
                </a:solidFill>
                <a:latin typeface="Arial" panose="020B0604020202020204" pitchFamily="34" charset="0"/>
                <a:cs typeface="Arial" panose="020B0604020202020204" pitchFamily="34" charset="0"/>
              </a:rPr>
              <a:t>c</a:t>
            </a:r>
            <a:endParaRPr lang="en-US" sz="2000" b="1" dirty="0">
              <a:solidFill>
                <a:srgbClr val="000099"/>
              </a:solidFill>
              <a:latin typeface="Arial" panose="020B0604020202020204" pitchFamily="34" charset="0"/>
              <a:cs typeface="Arial" panose="020B0604020202020204" pitchFamily="34" charset="0"/>
            </a:endParaRPr>
          </a:p>
          <a:p>
            <a:pPr>
              <a:spcBef>
                <a:spcPts val="600"/>
              </a:spcBef>
            </a:pPr>
            <a:r>
              <a:rPr lang="en-US" sz="2000" b="1" dirty="0">
                <a:solidFill>
                  <a:srgbClr val="C00000"/>
                </a:solidFill>
                <a:latin typeface="Arial" panose="020B0604020202020204" pitchFamily="34" charset="0"/>
                <a:cs typeface="Arial" panose="020B0604020202020204" pitchFamily="34" charset="0"/>
              </a:rPr>
              <a:t>S</a:t>
            </a:r>
            <a:r>
              <a:rPr lang="en-US" sz="2000" b="1" dirty="0">
                <a:solidFill>
                  <a:srgbClr val="000099"/>
                </a:solidFill>
                <a:latin typeface="Arial" panose="020B0604020202020204" pitchFamily="34" charset="0"/>
                <a:cs typeface="Arial" panose="020B0604020202020204" pitchFamily="34" charset="0"/>
              </a:rPr>
              <a:t>ociety</a:t>
            </a:r>
          </a:p>
        </p:txBody>
      </p:sp>
      <p:pic>
        <p:nvPicPr>
          <p:cNvPr id="9" name="Picture 8">
            <a:extLst>
              <a:ext uri="{FF2B5EF4-FFF2-40B4-BE49-F238E27FC236}">
                <a16:creationId xmlns:a16="http://schemas.microsoft.com/office/drawing/2014/main" id="{D7496226-4AC3-F49D-BF54-2F3E8C31B0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559" y="59898"/>
            <a:ext cx="1285318" cy="1285318"/>
          </a:xfrm>
          <a:prstGeom prst="rect">
            <a:avLst/>
          </a:prstGeom>
        </p:spPr>
      </p:pic>
      <p:sp>
        <p:nvSpPr>
          <p:cNvPr id="13" name="Parallelogram 12">
            <a:extLst>
              <a:ext uri="{FF2B5EF4-FFF2-40B4-BE49-F238E27FC236}">
                <a16:creationId xmlns:a16="http://schemas.microsoft.com/office/drawing/2014/main" id="{C08DA182-96EB-7B28-D2AF-FC0E4007B56D}"/>
              </a:ext>
            </a:extLst>
          </p:cNvPr>
          <p:cNvSpPr/>
          <p:nvPr/>
        </p:nvSpPr>
        <p:spPr>
          <a:xfrm>
            <a:off x="0" y="1389742"/>
            <a:ext cx="6817067" cy="293937"/>
          </a:xfrm>
          <a:prstGeom prst="parallelogram">
            <a:avLst>
              <a:gd name="adj" fmla="val 66478"/>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Innovate Ceramics</a:t>
            </a:r>
            <a:r>
              <a:rPr lang="en-US" b="1" dirty="0">
                <a:solidFill>
                  <a:srgbClr val="FFC000"/>
                </a:solidFill>
              </a:rPr>
              <a:t> · </a:t>
            </a:r>
            <a:r>
              <a:rPr lang="en-US" dirty="0">
                <a:solidFill>
                  <a:schemeClr val="bg1"/>
                </a:solidFill>
              </a:rPr>
              <a:t>Preserve Heritage </a:t>
            </a:r>
            <a:r>
              <a:rPr lang="en-US" b="1" dirty="0">
                <a:solidFill>
                  <a:srgbClr val="FFC000"/>
                </a:solidFill>
              </a:rPr>
              <a:t> · </a:t>
            </a:r>
            <a:r>
              <a:rPr lang="en-US" dirty="0">
                <a:solidFill>
                  <a:schemeClr val="bg1"/>
                </a:solidFill>
              </a:rPr>
              <a:t> Connect Asia</a:t>
            </a:r>
            <a:endParaRPr lang="en-SG" dirty="0">
              <a:solidFill>
                <a:schemeClr val="bg1"/>
              </a:solidFill>
            </a:endParaRPr>
          </a:p>
        </p:txBody>
      </p:sp>
      <p:cxnSp>
        <p:nvCxnSpPr>
          <p:cNvPr id="3" name="Straight Connector 2">
            <a:extLst>
              <a:ext uri="{FF2B5EF4-FFF2-40B4-BE49-F238E27FC236}">
                <a16:creationId xmlns:a16="http://schemas.microsoft.com/office/drawing/2014/main" id="{E1E30653-2DA0-E1ED-FF95-33180CE32D65}"/>
              </a:ext>
            </a:extLst>
          </p:cNvPr>
          <p:cNvCxnSpPr/>
          <p:nvPr/>
        </p:nvCxnSpPr>
        <p:spPr>
          <a:xfrm>
            <a:off x="2620369" y="59898"/>
            <a:ext cx="0" cy="1285318"/>
          </a:xfrm>
          <a:prstGeom prst="line">
            <a:avLst/>
          </a:prstGeom>
          <a:ln>
            <a:solidFill>
              <a:srgbClr val="000066"/>
            </a:solidFill>
          </a:ln>
        </p:spPr>
        <p:style>
          <a:lnRef idx="3">
            <a:schemeClr val="accent2"/>
          </a:lnRef>
          <a:fillRef idx="0">
            <a:schemeClr val="accent2"/>
          </a:fillRef>
          <a:effectRef idx="2">
            <a:schemeClr val="accent2"/>
          </a:effectRef>
          <a:fontRef idx="minor">
            <a:schemeClr val="tx1"/>
          </a:fontRef>
        </p:style>
      </p:cxnSp>
      <p:sp>
        <p:nvSpPr>
          <p:cNvPr id="5" name="Rectangle: Rounded Corners 4">
            <a:extLst>
              <a:ext uri="{FF2B5EF4-FFF2-40B4-BE49-F238E27FC236}">
                <a16:creationId xmlns:a16="http://schemas.microsoft.com/office/drawing/2014/main" id="{E52F9D0C-CD7A-7F0B-8C40-9B582FF4C26E}"/>
              </a:ext>
            </a:extLst>
          </p:cNvPr>
          <p:cNvSpPr/>
          <p:nvPr/>
        </p:nvSpPr>
        <p:spPr>
          <a:xfrm>
            <a:off x="351441" y="1735238"/>
            <a:ext cx="2897475" cy="252730"/>
          </a:xfrm>
          <a:prstGeom prst="roundRect">
            <a:avLst>
              <a:gd name="adj" fmla="val 50000"/>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400" dirty="0"/>
              <a:t>ABOUT ASIAN CERAMIC SOCIETY</a:t>
            </a:r>
          </a:p>
        </p:txBody>
      </p:sp>
      <p:sp>
        <p:nvSpPr>
          <p:cNvPr id="18" name="Rectangle: Rounded Corners 17">
            <a:extLst>
              <a:ext uri="{FF2B5EF4-FFF2-40B4-BE49-F238E27FC236}">
                <a16:creationId xmlns:a16="http://schemas.microsoft.com/office/drawing/2014/main" id="{D6A25425-71A0-50E2-FDD3-F43B7B9C92E0}"/>
              </a:ext>
            </a:extLst>
          </p:cNvPr>
          <p:cNvSpPr/>
          <p:nvPr/>
        </p:nvSpPr>
        <p:spPr>
          <a:xfrm>
            <a:off x="139658" y="2037980"/>
            <a:ext cx="3321042" cy="1719853"/>
          </a:xfrm>
          <a:prstGeom prst="roundRect">
            <a:avLst>
              <a:gd name="adj" fmla="val 11350"/>
            </a:avLst>
          </a:prstGeom>
          <a:noFill/>
          <a:ln w="95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000" dirty="0">
                <a:solidFill>
                  <a:schemeClr val="tx1"/>
                </a:solidFill>
              </a:rPr>
              <a:t>The Asian Ceramic Society (ACS) is a non-profit international academic organization officially registered in Singapore. Initiated by Prof. Yao Xi (Member of the Chinese Academy of Sciences and Foreign Member of the U.S. National Academy of Engineering), </a:t>
            </a:r>
            <a:r>
              <a:rPr lang="en-SG" sz="1000" dirty="0">
                <a:solidFill>
                  <a:schemeClr val="tx1"/>
                </a:solidFill>
              </a:rPr>
              <a:t>ACS has established three professional </a:t>
            </a:r>
            <a:r>
              <a:rPr lang="en-US" sz="1000" dirty="0">
                <a:solidFill>
                  <a:schemeClr val="tx1"/>
                </a:solidFill>
              </a:rPr>
              <a:t>divisions: Advanced Ceramics, Traditional Ceramics, and Building &amp; Sanitary Ceramics. ACS is committed to promoting academic exchange and collaborations in the ceramic field across Asia.</a:t>
            </a:r>
            <a:endParaRPr lang="en-SG" dirty="0">
              <a:solidFill>
                <a:schemeClr val="tx1"/>
              </a:solidFill>
            </a:endParaRPr>
          </a:p>
        </p:txBody>
      </p:sp>
      <p:sp>
        <p:nvSpPr>
          <p:cNvPr id="19" name="Rectangle: Rounded Corners 18">
            <a:extLst>
              <a:ext uri="{FF2B5EF4-FFF2-40B4-BE49-F238E27FC236}">
                <a16:creationId xmlns:a16="http://schemas.microsoft.com/office/drawing/2014/main" id="{DA1B6640-BF6C-755A-898B-338044E20C00}"/>
              </a:ext>
            </a:extLst>
          </p:cNvPr>
          <p:cNvSpPr/>
          <p:nvPr/>
        </p:nvSpPr>
        <p:spPr>
          <a:xfrm>
            <a:off x="3524233" y="2033732"/>
            <a:ext cx="3198042" cy="1719853"/>
          </a:xfrm>
          <a:prstGeom prst="roundRect">
            <a:avLst>
              <a:gd name="adj" fmla="val 9155"/>
            </a:avLst>
          </a:prstGeom>
          <a:noFill/>
          <a:ln w="95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SG" sz="1000" dirty="0">
                <a:solidFill>
                  <a:schemeClr val="tx1"/>
                </a:solidFill>
              </a:rPr>
              <a:t>ICACS 2026 is the inaugural flagship conference of the Asian Ceramic Society. The conference focuses on functional and structural ceramics, traditional art and architectural ceramics, and the scientific study and conservation of the ancient ceramics. It provides a premier international platform for the scientists, engineers, researchers and industry processionals to share the latest advances, promote innovations, preserve cultural heritage and strengthen collaborations across Asia and around the world. </a:t>
            </a:r>
          </a:p>
        </p:txBody>
      </p:sp>
      <p:sp>
        <p:nvSpPr>
          <p:cNvPr id="26" name="Rectangle: Rounded Corners 25">
            <a:extLst>
              <a:ext uri="{FF2B5EF4-FFF2-40B4-BE49-F238E27FC236}">
                <a16:creationId xmlns:a16="http://schemas.microsoft.com/office/drawing/2014/main" id="{43B4E136-1649-C33B-1EFE-2CB80A0456BF}"/>
              </a:ext>
            </a:extLst>
          </p:cNvPr>
          <p:cNvSpPr/>
          <p:nvPr/>
        </p:nvSpPr>
        <p:spPr>
          <a:xfrm>
            <a:off x="3674517" y="1749856"/>
            <a:ext cx="2897475" cy="252730"/>
          </a:xfrm>
          <a:prstGeom prst="roundRect">
            <a:avLst>
              <a:gd name="adj" fmla="val 50000"/>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400" dirty="0"/>
              <a:t>ABOUT ICACS 2026</a:t>
            </a:r>
          </a:p>
        </p:txBody>
      </p:sp>
      <p:pic>
        <p:nvPicPr>
          <p:cNvPr id="37" name="Graphic 36" descr="Lecturer with solid fill">
            <a:extLst>
              <a:ext uri="{FF2B5EF4-FFF2-40B4-BE49-F238E27FC236}">
                <a16:creationId xmlns:a16="http://schemas.microsoft.com/office/drawing/2014/main" id="{2794BAE8-584D-1FB4-772F-7BE20EF6AAF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73122" y="3835199"/>
            <a:ext cx="445331" cy="445331"/>
          </a:xfrm>
          <a:prstGeom prst="rect">
            <a:avLst/>
          </a:prstGeom>
        </p:spPr>
      </p:pic>
      <p:pic>
        <p:nvPicPr>
          <p:cNvPr id="39" name="Graphic 38" descr="User Crown Male with solid fill">
            <a:extLst>
              <a:ext uri="{FF2B5EF4-FFF2-40B4-BE49-F238E27FC236}">
                <a16:creationId xmlns:a16="http://schemas.microsoft.com/office/drawing/2014/main" id="{3CC28912-311B-8FF1-68E3-DE3A8ABBD6C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9658" y="3850026"/>
            <a:ext cx="459642" cy="459642"/>
          </a:xfrm>
          <a:prstGeom prst="rect">
            <a:avLst/>
          </a:prstGeom>
        </p:spPr>
      </p:pic>
      <p:sp>
        <p:nvSpPr>
          <p:cNvPr id="40" name="Rectangle: Rounded Corners 39">
            <a:extLst>
              <a:ext uri="{FF2B5EF4-FFF2-40B4-BE49-F238E27FC236}">
                <a16:creationId xmlns:a16="http://schemas.microsoft.com/office/drawing/2014/main" id="{66A61F38-9F8B-20F0-98C1-0BA459AD932D}"/>
              </a:ext>
            </a:extLst>
          </p:cNvPr>
          <p:cNvSpPr/>
          <p:nvPr/>
        </p:nvSpPr>
        <p:spPr>
          <a:xfrm>
            <a:off x="168338" y="3806445"/>
            <a:ext cx="6553021" cy="546803"/>
          </a:xfrm>
          <a:prstGeom prst="roundRect">
            <a:avLst>
              <a:gd name="adj" fmla="val 19711"/>
            </a:avLst>
          </a:prstGeom>
          <a:noFill/>
          <a:ln w="95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58775"/>
            <a:r>
              <a:rPr lang="en-US" sz="1000" b="1" dirty="0">
                <a:solidFill>
                  <a:srgbClr val="000099"/>
                </a:solidFill>
                <a:latin typeface="Arial" panose="020B0604020202020204" pitchFamily="34" charset="0"/>
                <a:cs typeface="Arial" panose="020B0604020202020204" pitchFamily="34" charset="0"/>
              </a:rPr>
              <a:t>HONORARY CHAIRS </a:t>
            </a:r>
          </a:p>
          <a:p>
            <a:pPr marL="358775"/>
            <a:r>
              <a:rPr lang="en-US" sz="1000" dirty="0">
                <a:solidFill>
                  <a:schemeClr val="tx1"/>
                </a:solidFill>
                <a:latin typeface="Arial" panose="020B0604020202020204" pitchFamily="34" charset="0"/>
                <a:cs typeface="Arial" panose="020B0604020202020204" pitchFamily="34" charset="0"/>
              </a:rPr>
              <a:t>Xi YAO, Seeram RAMAKRISHNA, Zhengyi FU</a:t>
            </a:r>
            <a:endParaRPr lang="en-SG" sz="1000" dirty="0"/>
          </a:p>
        </p:txBody>
      </p:sp>
      <p:sp>
        <p:nvSpPr>
          <p:cNvPr id="45" name="TextBox 44">
            <a:extLst>
              <a:ext uri="{FF2B5EF4-FFF2-40B4-BE49-F238E27FC236}">
                <a16:creationId xmlns:a16="http://schemas.microsoft.com/office/drawing/2014/main" id="{88678D7E-682B-0D97-0120-5B2408EBCDFA}"/>
              </a:ext>
            </a:extLst>
          </p:cNvPr>
          <p:cNvSpPr txBox="1"/>
          <p:nvPr/>
        </p:nvSpPr>
        <p:spPr>
          <a:xfrm>
            <a:off x="4021470" y="3857810"/>
            <a:ext cx="2696872" cy="400110"/>
          </a:xfrm>
          <a:prstGeom prst="rect">
            <a:avLst/>
          </a:prstGeom>
          <a:noFill/>
        </p:spPr>
        <p:txBody>
          <a:bodyPr wrap="square">
            <a:spAutoFit/>
          </a:bodyPr>
          <a:lstStyle/>
          <a:p>
            <a:r>
              <a:rPr lang="en-US" sz="1000" b="1" dirty="0">
                <a:solidFill>
                  <a:srgbClr val="000099"/>
                </a:solidFill>
                <a:latin typeface="Arial" panose="020B0604020202020204" pitchFamily="34" charset="0"/>
                <a:cs typeface="Arial" panose="020B0604020202020204" pitchFamily="34" charset="0"/>
              </a:rPr>
              <a:t>CONFERENCE CHAIRS</a:t>
            </a:r>
          </a:p>
          <a:p>
            <a:r>
              <a:rPr lang="en-US" sz="1000" dirty="0">
                <a:solidFill>
                  <a:schemeClr val="tx1"/>
                </a:solidFill>
                <a:latin typeface="Arial" panose="020B0604020202020204" pitchFamily="34" charset="0"/>
                <a:cs typeface="Arial" panose="020B0604020202020204" pitchFamily="34" charset="0"/>
              </a:rPr>
              <a:t>Jianfeng HUANG, Zhuo XU, Lingbing KONG</a:t>
            </a:r>
            <a:endParaRPr lang="en-SG" sz="1000" dirty="0"/>
          </a:p>
        </p:txBody>
      </p:sp>
      <p:sp>
        <p:nvSpPr>
          <p:cNvPr id="46" name="Rectangle: Rounded Corners 45">
            <a:extLst>
              <a:ext uri="{FF2B5EF4-FFF2-40B4-BE49-F238E27FC236}">
                <a16:creationId xmlns:a16="http://schemas.microsoft.com/office/drawing/2014/main" id="{758851F8-2F2B-2013-B5DA-2396C4065EE5}"/>
              </a:ext>
            </a:extLst>
          </p:cNvPr>
          <p:cNvSpPr/>
          <p:nvPr/>
        </p:nvSpPr>
        <p:spPr>
          <a:xfrm>
            <a:off x="1980262" y="4418110"/>
            <a:ext cx="2897475" cy="252730"/>
          </a:xfrm>
          <a:prstGeom prst="roundRect">
            <a:avLst>
              <a:gd name="adj" fmla="val 50000"/>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400" dirty="0"/>
              <a:t>CONFERENCE SYNPOSIA</a:t>
            </a:r>
          </a:p>
        </p:txBody>
      </p:sp>
      <p:sp>
        <p:nvSpPr>
          <p:cNvPr id="47" name="Rectangle: Rounded Corners 46">
            <a:extLst>
              <a:ext uri="{FF2B5EF4-FFF2-40B4-BE49-F238E27FC236}">
                <a16:creationId xmlns:a16="http://schemas.microsoft.com/office/drawing/2014/main" id="{94B97CD8-8E38-28B9-4029-9357D102CEA5}"/>
              </a:ext>
            </a:extLst>
          </p:cNvPr>
          <p:cNvSpPr/>
          <p:nvPr/>
        </p:nvSpPr>
        <p:spPr>
          <a:xfrm>
            <a:off x="133715" y="4749806"/>
            <a:ext cx="1525765" cy="1651592"/>
          </a:xfrm>
          <a:prstGeom prst="roundRect">
            <a:avLst>
              <a:gd name="adj" fmla="val 6736"/>
            </a:avLst>
          </a:prstGeom>
          <a:noFill/>
          <a:ln w="95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spcBef>
                <a:spcPts val="300"/>
              </a:spcBef>
              <a:spcAft>
                <a:spcPts val="300"/>
              </a:spcAft>
            </a:pPr>
            <a:r>
              <a:rPr lang="en-SG" altLang="zh-CN" sz="1000" b="1" dirty="0">
                <a:solidFill>
                  <a:srgbClr val="FF0000"/>
                </a:solidFill>
                <a:latin typeface="Arial" panose="020B0604020202020204" pitchFamily="34" charset="0"/>
                <a:ea typeface="仿宋" panose="02010609060101010101" pitchFamily="49" charset="-122"/>
                <a:cs typeface="Arial" panose="020B0604020202020204" pitchFamily="34" charset="0"/>
              </a:rPr>
              <a:t> A: </a:t>
            </a:r>
            <a:r>
              <a:rPr lang="en-US" altLang="zh-CN" sz="1000" b="1" dirty="0">
                <a:solidFill>
                  <a:srgbClr val="FF0000"/>
                </a:solidFill>
                <a:latin typeface="Arial" panose="020B0604020202020204" pitchFamily="34" charset="0"/>
                <a:ea typeface="仿宋" panose="02010609060101010101" pitchFamily="49" charset="-122"/>
                <a:cs typeface="Arial" panose="020B0604020202020204" pitchFamily="34" charset="0"/>
              </a:rPr>
              <a:t>Functional Ceramics</a:t>
            </a:r>
          </a:p>
          <a:p>
            <a:pPr marL="88900" indent="-88900">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Ferroelectric and Piezoelectric Ceramics</a:t>
            </a:r>
          </a:p>
          <a:p>
            <a:pPr marL="88900" indent="-88900">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Dielectric Microwave Ceramics</a:t>
            </a:r>
          </a:p>
          <a:p>
            <a:pPr marL="88900" indent="-88900">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Energy Storage and Catalytic Ceramics </a:t>
            </a:r>
          </a:p>
          <a:p>
            <a:pPr marL="88900" indent="-88900">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Transparent and Luminescent Ceramics</a:t>
            </a:r>
          </a:p>
          <a:p>
            <a:pPr marL="88900" lvl="0" indent="-88900" defTabSz="514350">
              <a:buFont typeface="Arial" panose="020B0604020202020204" pitchFamily="34" charset="0"/>
              <a:buChar char="•"/>
              <a:defRP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High-Entropy Ceramics</a:t>
            </a:r>
            <a:endParaRPr lang="en-US" altLang="zh-CN" sz="1000" b="1" dirty="0">
              <a:solidFill>
                <a:schemeClr val="tx1"/>
              </a:solidFill>
              <a:latin typeface="Arial" panose="020B0604020202020204" pitchFamily="34" charset="0"/>
              <a:ea typeface="仿宋" panose="02010609060101010101" pitchFamily="49" charset="-122"/>
              <a:cs typeface="Arial" panose="020B0604020202020204" pitchFamily="34" charset="0"/>
            </a:endParaRPr>
          </a:p>
        </p:txBody>
      </p:sp>
      <p:sp>
        <p:nvSpPr>
          <p:cNvPr id="48" name="Rectangle: Rounded Corners 47">
            <a:extLst>
              <a:ext uri="{FF2B5EF4-FFF2-40B4-BE49-F238E27FC236}">
                <a16:creationId xmlns:a16="http://schemas.microsoft.com/office/drawing/2014/main" id="{163C9B87-39D0-E61B-8A76-0B9014C18D10}"/>
              </a:ext>
            </a:extLst>
          </p:cNvPr>
          <p:cNvSpPr/>
          <p:nvPr/>
        </p:nvSpPr>
        <p:spPr>
          <a:xfrm>
            <a:off x="1729583" y="4749806"/>
            <a:ext cx="1525765" cy="1651592"/>
          </a:xfrm>
          <a:prstGeom prst="roundRect">
            <a:avLst>
              <a:gd name="adj" fmla="val 7355"/>
            </a:avLst>
          </a:prstGeom>
          <a:noFill/>
          <a:ln w="95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spcBef>
                <a:spcPts val="300"/>
              </a:spcBef>
              <a:spcAft>
                <a:spcPts val="300"/>
              </a:spcAft>
            </a:pPr>
            <a:r>
              <a:rPr lang="en-SG" altLang="zh-CN" sz="1000" b="1" dirty="0">
                <a:solidFill>
                  <a:srgbClr val="FF0000"/>
                </a:solidFill>
                <a:latin typeface="Arial" panose="020B0604020202020204" pitchFamily="34" charset="0"/>
                <a:ea typeface="仿宋" panose="02010609060101010101" pitchFamily="49" charset="-122"/>
                <a:cs typeface="Arial" panose="020B0604020202020204" pitchFamily="34" charset="0"/>
              </a:rPr>
              <a:t> B: </a:t>
            </a:r>
            <a:r>
              <a:rPr lang="en-US" altLang="zh-CN" sz="1000" b="1" dirty="0">
                <a:solidFill>
                  <a:srgbClr val="FF0000"/>
                </a:solidFill>
                <a:latin typeface="Arial" panose="020B0604020202020204" pitchFamily="34" charset="0"/>
                <a:ea typeface="仿宋" panose="02010609060101010101" pitchFamily="49" charset="-122"/>
                <a:cs typeface="Arial" panose="020B0604020202020204" pitchFamily="34" charset="0"/>
              </a:rPr>
              <a:t>Structural Ceramics</a:t>
            </a:r>
          </a:p>
          <a:p>
            <a:pPr marL="92075" indent="-92075">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Ultra-High Temperature Ceramics</a:t>
            </a:r>
          </a:p>
          <a:p>
            <a:pPr marL="92075" indent="-92075">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High-Strength and Toughness Ceramics</a:t>
            </a:r>
          </a:p>
          <a:p>
            <a:pPr marL="92075" indent="-92075">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Porous Ceramics</a:t>
            </a:r>
          </a:p>
          <a:p>
            <a:pPr marL="92075" indent="-92075">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Ceramic Additive Manufacturing</a:t>
            </a:r>
          </a:p>
          <a:p>
            <a:pPr marL="92075" indent="-92075">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Ceramic Coatings</a:t>
            </a:r>
          </a:p>
        </p:txBody>
      </p:sp>
      <p:sp>
        <p:nvSpPr>
          <p:cNvPr id="49" name="Rectangle: Rounded Corners 48">
            <a:extLst>
              <a:ext uri="{FF2B5EF4-FFF2-40B4-BE49-F238E27FC236}">
                <a16:creationId xmlns:a16="http://schemas.microsoft.com/office/drawing/2014/main" id="{63CB6402-22F2-141C-F320-11E2D5C1B69D}"/>
              </a:ext>
            </a:extLst>
          </p:cNvPr>
          <p:cNvSpPr/>
          <p:nvPr/>
        </p:nvSpPr>
        <p:spPr>
          <a:xfrm>
            <a:off x="3325452" y="4749806"/>
            <a:ext cx="1686830" cy="1651592"/>
          </a:xfrm>
          <a:prstGeom prst="roundRect">
            <a:avLst>
              <a:gd name="adj" fmla="val 6855"/>
            </a:avLst>
          </a:prstGeom>
          <a:noFill/>
          <a:ln w="95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spcBef>
                <a:spcPts val="300"/>
              </a:spcBef>
            </a:pPr>
            <a:r>
              <a:rPr lang="en-SG" altLang="zh-CN" sz="1000" b="1" dirty="0">
                <a:solidFill>
                  <a:srgbClr val="FF0000"/>
                </a:solidFill>
                <a:latin typeface="Arial" panose="020B0604020202020204" pitchFamily="34" charset="0"/>
                <a:ea typeface="仿宋" panose="02010609060101010101" pitchFamily="49" charset="-122"/>
                <a:cs typeface="Arial" panose="020B0604020202020204" pitchFamily="34" charset="0"/>
              </a:rPr>
              <a:t> C: </a:t>
            </a:r>
            <a:r>
              <a:rPr lang="en-US" altLang="zh-CN" sz="1000" b="1" dirty="0">
                <a:solidFill>
                  <a:srgbClr val="FF0000"/>
                </a:solidFill>
                <a:latin typeface="Arial" panose="020B0604020202020204" pitchFamily="34" charset="0"/>
                <a:ea typeface="仿宋" panose="02010609060101010101" pitchFamily="49" charset="-122"/>
                <a:cs typeface="Arial" panose="020B0604020202020204" pitchFamily="34" charset="0"/>
              </a:rPr>
              <a:t>Traditional and Artistic</a:t>
            </a:r>
          </a:p>
          <a:p>
            <a:pPr>
              <a:spcAft>
                <a:spcPts val="300"/>
              </a:spcAft>
            </a:pPr>
            <a:r>
              <a:rPr lang="en-US" altLang="zh-CN" sz="1000" b="1" dirty="0">
                <a:solidFill>
                  <a:srgbClr val="FF0000"/>
                </a:solidFill>
                <a:latin typeface="Arial" panose="020B0604020202020204" pitchFamily="34" charset="0"/>
                <a:ea typeface="仿宋" panose="02010609060101010101" pitchFamily="49" charset="-122"/>
                <a:cs typeface="Arial" panose="020B0604020202020204" pitchFamily="34" charset="0"/>
              </a:rPr>
              <a:t>      Ceramics</a:t>
            </a:r>
          </a:p>
          <a:p>
            <a:pPr marL="88900" indent="-88900">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Traditional Ceramic Materials, Processes and Innovation</a:t>
            </a:r>
          </a:p>
          <a:p>
            <a:pPr marL="88900" indent="-88900">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Architectural and Sanitary Ceramics</a:t>
            </a:r>
          </a:p>
          <a:p>
            <a:pPr marL="88900" indent="-88900">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Ceramic Art and Design</a:t>
            </a:r>
          </a:p>
          <a:p>
            <a:pPr marL="88900" lvl="0" indent="-88900" defTabSz="514350">
              <a:buFont typeface="Arial" panose="020B0604020202020204" pitchFamily="34" charset="0"/>
              <a:buChar char="•"/>
              <a:defRP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Novel Building Materials</a:t>
            </a:r>
          </a:p>
          <a:p>
            <a:endParaRPr lang="en-US" altLang="zh-CN" sz="1000" b="1" dirty="0">
              <a:solidFill>
                <a:srgbClr val="000099"/>
              </a:solidFill>
              <a:latin typeface="仿宋" panose="02010609060101010101" pitchFamily="49" charset="-122"/>
              <a:ea typeface="仿宋" panose="02010609060101010101" pitchFamily="49" charset="-122"/>
            </a:endParaRPr>
          </a:p>
        </p:txBody>
      </p:sp>
      <p:sp>
        <p:nvSpPr>
          <p:cNvPr id="50" name="Rectangle: Rounded Corners 49">
            <a:extLst>
              <a:ext uri="{FF2B5EF4-FFF2-40B4-BE49-F238E27FC236}">
                <a16:creationId xmlns:a16="http://schemas.microsoft.com/office/drawing/2014/main" id="{351A3259-87F7-722C-7A6E-63F0807ED6E2}"/>
              </a:ext>
            </a:extLst>
          </p:cNvPr>
          <p:cNvSpPr/>
          <p:nvPr/>
        </p:nvSpPr>
        <p:spPr>
          <a:xfrm>
            <a:off x="5064580" y="4749806"/>
            <a:ext cx="1686830" cy="1651592"/>
          </a:xfrm>
          <a:prstGeom prst="roundRect">
            <a:avLst>
              <a:gd name="adj" fmla="val 7582"/>
            </a:avLst>
          </a:prstGeom>
          <a:noFill/>
          <a:ln w="95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t"/>
          <a:lstStyle/>
          <a:p>
            <a:pPr>
              <a:spcBef>
                <a:spcPts val="300"/>
              </a:spcBef>
              <a:spcAft>
                <a:spcPts val="300"/>
              </a:spcAft>
            </a:pPr>
            <a:r>
              <a:rPr lang="en-SG" altLang="zh-CN" sz="1000" b="1" dirty="0">
                <a:solidFill>
                  <a:srgbClr val="FF0000"/>
                </a:solidFill>
                <a:latin typeface="Arial" panose="020B0604020202020204" pitchFamily="34" charset="0"/>
                <a:ea typeface="仿宋" panose="02010609060101010101" pitchFamily="49" charset="-122"/>
                <a:cs typeface="Arial" panose="020B0604020202020204" pitchFamily="34" charset="0"/>
              </a:rPr>
              <a:t>D: </a:t>
            </a:r>
            <a:r>
              <a:rPr lang="en-US" altLang="zh-CN" sz="1000" b="1" dirty="0">
                <a:solidFill>
                  <a:srgbClr val="FF0000"/>
                </a:solidFill>
                <a:latin typeface="Arial" panose="020B0604020202020204" pitchFamily="34" charset="0"/>
                <a:ea typeface="仿宋" panose="02010609060101010101" pitchFamily="49" charset="-122"/>
                <a:cs typeface="Arial" panose="020B0604020202020204" pitchFamily="34" charset="0"/>
              </a:rPr>
              <a:t>Ancient Ceramics Research &amp; Conservation</a:t>
            </a:r>
          </a:p>
          <a:p>
            <a:pPr marL="88900" indent="-88900">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Cultural Relics Conservation Materials and Techniques</a:t>
            </a:r>
          </a:p>
          <a:p>
            <a:pPr marL="88900" indent="-88900">
              <a:buFont typeface="Arial" panose="020B0604020202020204" pitchFamily="34" charset="0"/>
              <a:buChar char="•"/>
            </a:pPr>
            <a:r>
              <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Ancient Ceramic Art and Culture</a:t>
            </a:r>
          </a:p>
          <a:p>
            <a:endParaRPr lang="en-US" altLang="zh-CN" sz="1000" b="1" dirty="0">
              <a:solidFill>
                <a:srgbClr val="000099"/>
              </a:solidFill>
              <a:latin typeface="Arial" panose="020B0604020202020204" pitchFamily="34" charset="0"/>
              <a:ea typeface="仿宋" panose="02010609060101010101" pitchFamily="49" charset="-122"/>
              <a:cs typeface="Arial" panose="020B0604020202020204" pitchFamily="34" charset="0"/>
            </a:endParaRPr>
          </a:p>
        </p:txBody>
      </p:sp>
      <p:sp>
        <p:nvSpPr>
          <p:cNvPr id="52" name="Rectangle: Rounded Corners 51">
            <a:extLst>
              <a:ext uri="{FF2B5EF4-FFF2-40B4-BE49-F238E27FC236}">
                <a16:creationId xmlns:a16="http://schemas.microsoft.com/office/drawing/2014/main" id="{F59658CF-03C2-1968-A292-BBD4E8C562F3}"/>
              </a:ext>
            </a:extLst>
          </p:cNvPr>
          <p:cNvSpPr/>
          <p:nvPr/>
        </p:nvSpPr>
        <p:spPr>
          <a:xfrm>
            <a:off x="144558" y="6648415"/>
            <a:ext cx="3104358" cy="1162363"/>
          </a:xfrm>
          <a:prstGeom prst="roundRect">
            <a:avLst>
              <a:gd name="adj" fmla="val 6736"/>
            </a:avLst>
          </a:prstGeom>
          <a:noFill/>
          <a:ln w="95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92075" indent="-92075">
              <a:buFont typeface="Arial" panose="020B0604020202020204" pitchFamily="34" charset="0"/>
              <a:buChar char="•"/>
            </a:pPr>
            <a:endParaRPr lang="en-SG" altLang="zh-CN" sz="1000" dirty="0">
              <a:solidFill>
                <a:srgbClr val="000099"/>
              </a:solidFill>
              <a:latin typeface="Arial" panose="020B0604020202020204" pitchFamily="34" charset="0"/>
              <a:ea typeface="仿宋" panose="02010609060101010101" pitchFamily="49" charset="-122"/>
              <a:cs typeface="Arial" panose="020B0604020202020204" pitchFamily="34" charset="0"/>
            </a:endParaRPr>
          </a:p>
          <a:p>
            <a:pPr marL="92075" indent="-92075">
              <a:spcBef>
                <a:spcPts val="300"/>
              </a:spcBef>
              <a:spcAft>
                <a:spcPts val="300"/>
              </a:spcAft>
              <a:buFont typeface="Arial" panose="020B0604020202020204" pitchFamily="34" charset="0"/>
              <a:buChar char="•"/>
            </a:pPr>
            <a:r>
              <a:rPr lang="en-SG" altLang="zh-CN" sz="1000" dirty="0">
                <a:solidFill>
                  <a:srgbClr val="000099"/>
                </a:solidFill>
                <a:latin typeface="Arial" panose="020B0604020202020204" pitchFamily="34" charset="0"/>
                <a:ea typeface="仿宋" panose="02010609060101010101" pitchFamily="49" charset="-122"/>
                <a:cs typeface="Arial" panose="020B0604020202020204" pitchFamily="34" charset="0"/>
              </a:rPr>
              <a:t>Abstract Submission: </a:t>
            </a:r>
            <a:r>
              <a:rPr lang="en-SG"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By 15 November 2026</a:t>
            </a:r>
          </a:p>
          <a:p>
            <a:pPr marL="92075" indent="-92075">
              <a:spcBef>
                <a:spcPts val="300"/>
              </a:spcBef>
              <a:spcAft>
                <a:spcPts val="300"/>
              </a:spcAft>
              <a:buFont typeface="Arial" panose="020B0604020202020204" pitchFamily="34" charset="0"/>
              <a:buChar char="•"/>
            </a:pPr>
            <a:r>
              <a:rPr lang="en-SG" altLang="zh-CN" sz="1000" dirty="0">
                <a:solidFill>
                  <a:srgbClr val="000099"/>
                </a:solidFill>
                <a:latin typeface="Arial" panose="020B0604020202020204" pitchFamily="34" charset="0"/>
                <a:ea typeface="仿宋" panose="02010609060101010101" pitchFamily="49" charset="-122"/>
                <a:cs typeface="Arial" panose="020B0604020202020204" pitchFamily="34" charset="0"/>
              </a:rPr>
              <a:t>Acceptance Notification: </a:t>
            </a:r>
            <a:r>
              <a:rPr lang="en-SG"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Before</a:t>
            </a:r>
            <a:r>
              <a:rPr lang="en-SG" altLang="zh-CN" sz="1000" dirty="0">
                <a:solidFill>
                  <a:srgbClr val="000099"/>
                </a:solidFill>
                <a:latin typeface="Arial" panose="020B0604020202020204" pitchFamily="34" charset="0"/>
                <a:ea typeface="仿宋" panose="02010609060101010101" pitchFamily="49" charset="-122"/>
                <a:cs typeface="Arial" panose="020B0604020202020204" pitchFamily="34" charset="0"/>
              </a:rPr>
              <a:t> </a:t>
            </a:r>
            <a:r>
              <a:rPr lang="en-SG"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20 November 2026</a:t>
            </a:r>
          </a:p>
          <a:p>
            <a:pPr marL="92075" indent="-92075">
              <a:spcBef>
                <a:spcPts val="300"/>
              </a:spcBef>
              <a:spcAft>
                <a:spcPts val="300"/>
              </a:spcAft>
              <a:buFont typeface="Arial" panose="020B0604020202020204" pitchFamily="34" charset="0"/>
              <a:buChar char="•"/>
            </a:pPr>
            <a:r>
              <a:rPr lang="en-SG" altLang="zh-CN" sz="1000" dirty="0">
                <a:solidFill>
                  <a:srgbClr val="000099"/>
                </a:solidFill>
                <a:latin typeface="Arial" panose="020B0604020202020204" pitchFamily="34" charset="0"/>
                <a:ea typeface="仿宋" panose="02010609060101010101" pitchFamily="49" charset="-122"/>
                <a:cs typeface="Arial" panose="020B0604020202020204" pitchFamily="34" charset="0"/>
              </a:rPr>
              <a:t>Early Registration: </a:t>
            </a:r>
            <a:r>
              <a:rPr lang="en-SG"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By 15 November 2026</a:t>
            </a:r>
          </a:p>
          <a:p>
            <a:pPr marL="92075" indent="-92075">
              <a:spcBef>
                <a:spcPts val="300"/>
              </a:spcBef>
              <a:spcAft>
                <a:spcPts val="300"/>
              </a:spcAft>
              <a:buFont typeface="Arial" panose="020B0604020202020204" pitchFamily="34" charset="0"/>
              <a:buChar char="•"/>
            </a:pPr>
            <a:r>
              <a:rPr lang="en-SG" altLang="zh-CN" sz="1000" dirty="0">
                <a:solidFill>
                  <a:srgbClr val="000099"/>
                </a:solidFill>
                <a:latin typeface="Arial" panose="020B0604020202020204" pitchFamily="34" charset="0"/>
                <a:ea typeface="仿宋" panose="02010609060101010101" pitchFamily="49" charset="-122"/>
                <a:cs typeface="Arial" panose="020B0604020202020204" pitchFamily="34" charset="0"/>
              </a:rPr>
              <a:t>Conference Date: </a:t>
            </a:r>
            <a:r>
              <a:rPr lang="en-SG" altLang="zh-CN" sz="1000" dirty="0">
                <a:solidFill>
                  <a:schemeClr val="tx1"/>
                </a:solidFill>
                <a:latin typeface="Arial" panose="020B0604020202020204" pitchFamily="34" charset="0"/>
                <a:ea typeface="仿宋" panose="02010609060101010101" pitchFamily="49" charset="-122"/>
                <a:cs typeface="Arial" panose="020B0604020202020204" pitchFamily="34" charset="0"/>
              </a:rPr>
              <a:t>19 &amp; 20 December 2026</a:t>
            </a:r>
            <a:endPar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endParaRPr>
          </a:p>
        </p:txBody>
      </p:sp>
      <p:sp>
        <p:nvSpPr>
          <p:cNvPr id="55" name="Rectangle: Rounded Corners 54">
            <a:extLst>
              <a:ext uri="{FF2B5EF4-FFF2-40B4-BE49-F238E27FC236}">
                <a16:creationId xmlns:a16="http://schemas.microsoft.com/office/drawing/2014/main" id="{AA32312F-3E12-7DF5-5832-BC34C75E65A9}"/>
              </a:ext>
            </a:extLst>
          </p:cNvPr>
          <p:cNvSpPr/>
          <p:nvPr/>
        </p:nvSpPr>
        <p:spPr>
          <a:xfrm>
            <a:off x="3325451" y="6629746"/>
            <a:ext cx="3406453" cy="1181033"/>
          </a:xfrm>
          <a:prstGeom prst="roundRect">
            <a:avLst>
              <a:gd name="adj" fmla="val 6736"/>
            </a:avLst>
          </a:prstGeom>
          <a:noFill/>
          <a:ln w="952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marL="92075" algn="just"/>
            <a:r>
              <a:rPr lang="en-US" altLang="zh-CN" sz="1000" b="1" kern="100" dirty="0">
                <a:solidFill>
                  <a:srgbClr val="000099"/>
                </a:solidFill>
                <a:latin typeface="Arial" panose="020B0604020202020204" pitchFamily="34" charset="0"/>
                <a:ea typeface="仿宋" panose="02010609060101010101" pitchFamily="49" charset="-122"/>
                <a:cs typeface="Arial" panose="020B0604020202020204" pitchFamily="34" charset="0"/>
              </a:rPr>
              <a:t> </a:t>
            </a:r>
          </a:p>
          <a:p>
            <a:pPr marL="92075" algn="just"/>
            <a:r>
              <a:rPr lang="en-US" altLang="zh-CN" sz="1000" b="1" kern="100" dirty="0">
                <a:solidFill>
                  <a:srgbClr val="000099"/>
                </a:solidFill>
                <a:latin typeface="Arial" panose="020B0604020202020204" pitchFamily="34" charset="0"/>
                <a:ea typeface="仿宋" panose="02010609060101010101" pitchFamily="49" charset="-122"/>
                <a:cs typeface="Arial" panose="020B0604020202020204" pitchFamily="34" charset="0"/>
              </a:rPr>
              <a:t>     Early Registration </a:t>
            </a:r>
            <a:r>
              <a:rPr lang="en-US" altLang="zh-CN" sz="1000" kern="100" dirty="0">
                <a:solidFill>
                  <a:srgbClr val="000099"/>
                </a:solidFill>
                <a:latin typeface="Arial" panose="020B0604020202020204" pitchFamily="34" charset="0"/>
                <a:ea typeface="仿宋" panose="02010609060101010101" pitchFamily="49" charset="-122"/>
                <a:cs typeface="Arial" panose="020B0604020202020204" pitchFamily="34" charset="0"/>
              </a:rPr>
              <a:t>(Deadline: 15 November 2026)</a:t>
            </a:r>
            <a:endParaRPr lang="en-SG" sz="1000" kern="100" dirty="0">
              <a:solidFill>
                <a:srgbClr val="000099"/>
              </a:solidFill>
              <a:latin typeface="Arial" panose="020B0604020202020204" pitchFamily="34" charset="0"/>
              <a:ea typeface="仿宋" panose="02010609060101010101" pitchFamily="49" charset="-122"/>
              <a:cs typeface="Arial" panose="020B0604020202020204" pitchFamily="34" charset="0"/>
            </a:endParaRPr>
          </a:p>
          <a:p>
            <a:pPr marL="450850" indent="-184150" algn="just">
              <a:buFont typeface="Arial" panose="020B0604020202020204" pitchFamily="34" charset="0"/>
              <a:buChar char="•"/>
              <a:tabLst>
                <a:tab pos="450850" algn="l"/>
              </a:tabLst>
            </a:pPr>
            <a:r>
              <a:rPr lang="en-US" altLang="zh-CN" sz="1000" kern="100" dirty="0">
                <a:solidFill>
                  <a:schemeClr val="tx1"/>
                </a:solidFill>
                <a:latin typeface="Arial" panose="020B0604020202020204" pitchFamily="34" charset="0"/>
                <a:ea typeface="仿宋" panose="02010609060101010101" pitchFamily="49" charset="-122"/>
                <a:cs typeface="Arial" panose="020B0604020202020204" pitchFamily="34" charset="0"/>
              </a:rPr>
              <a:t>Regular participant: 2,300 RMB/person</a:t>
            </a:r>
          </a:p>
          <a:p>
            <a:pPr marL="450850" indent="-184150" algn="just">
              <a:buFont typeface="Arial" panose="020B0604020202020204" pitchFamily="34" charset="0"/>
              <a:buChar char="•"/>
              <a:tabLst>
                <a:tab pos="450850" algn="l"/>
              </a:tabLst>
            </a:pPr>
            <a:r>
              <a:rPr lang="en-US" altLang="zh-CN" sz="1000" kern="100" dirty="0">
                <a:solidFill>
                  <a:schemeClr val="tx1"/>
                </a:solidFill>
                <a:latin typeface="Arial" panose="020B0604020202020204" pitchFamily="34" charset="0"/>
                <a:ea typeface="仿宋" panose="02010609060101010101" pitchFamily="49" charset="-122"/>
                <a:cs typeface="Arial" panose="020B0604020202020204" pitchFamily="34" charset="0"/>
              </a:rPr>
              <a:t>Student participant: 1,500 RMB/person</a:t>
            </a:r>
          </a:p>
          <a:p>
            <a:pPr marL="171450" indent="-79375" algn="just">
              <a:spcBef>
                <a:spcPts val="300"/>
              </a:spcBef>
            </a:pPr>
            <a:r>
              <a:rPr lang="en-US" altLang="zh-CN" sz="1000" b="1" kern="100" dirty="0">
                <a:solidFill>
                  <a:srgbClr val="000099"/>
                </a:solidFill>
                <a:latin typeface="Arial" panose="020B0604020202020204" pitchFamily="34" charset="0"/>
                <a:ea typeface="仿宋" panose="02010609060101010101" pitchFamily="49" charset="-122"/>
                <a:cs typeface="Arial" panose="020B0604020202020204" pitchFamily="34" charset="0"/>
              </a:rPr>
              <a:t>     On-site Registration </a:t>
            </a:r>
            <a:r>
              <a:rPr lang="en-US" altLang="zh-CN" sz="1000" kern="100" dirty="0">
                <a:solidFill>
                  <a:srgbClr val="000099"/>
                </a:solidFill>
                <a:latin typeface="Arial" panose="020B0604020202020204" pitchFamily="34" charset="0"/>
                <a:ea typeface="仿宋" panose="02010609060101010101" pitchFamily="49" charset="-122"/>
                <a:cs typeface="Arial" panose="020B0604020202020204" pitchFamily="34" charset="0"/>
              </a:rPr>
              <a:t>(From 18 December 2026)</a:t>
            </a:r>
          </a:p>
          <a:p>
            <a:pPr marL="450850" indent="-184150" algn="just">
              <a:buFont typeface="Arial" panose="020B0604020202020204" pitchFamily="34" charset="0"/>
              <a:buChar char="•"/>
            </a:pPr>
            <a:r>
              <a:rPr lang="en-US" altLang="zh-CN" sz="1000" kern="100" dirty="0">
                <a:solidFill>
                  <a:schemeClr val="tx1"/>
                </a:solidFill>
                <a:latin typeface="Arial" panose="020B0604020202020204" pitchFamily="34" charset="0"/>
                <a:ea typeface="仿宋" panose="02010609060101010101" pitchFamily="49" charset="-122"/>
                <a:cs typeface="Arial" panose="020B0604020202020204" pitchFamily="34" charset="0"/>
              </a:rPr>
              <a:t>Regular participant: 2,500 RMB/person</a:t>
            </a:r>
            <a:endParaRPr lang="zh-CN" altLang="en-US" sz="1000" kern="100" dirty="0">
              <a:solidFill>
                <a:schemeClr val="tx1"/>
              </a:solidFill>
              <a:latin typeface="仿宋" panose="02010609060101010101" pitchFamily="49" charset="-122"/>
              <a:ea typeface="仿宋" panose="02010609060101010101" pitchFamily="49" charset="-122"/>
            </a:endParaRPr>
          </a:p>
          <a:p>
            <a:pPr marL="450850" indent="-184150" algn="just">
              <a:buFont typeface="Arial" panose="020B0604020202020204" pitchFamily="34" charset="0"/>
              <a:buChar char="•"/>
            </a:pPr>
            <a:r>
              <a:rPr lang="en-US" altLang="zh-CN" sz="1000" kern="100" dirty="0">
                <a:solidFill>
                  <a:schemeClr val="tx1"/>
                </a:solidFill>
                <a:latin typeface="Arial" panose="020B0604020202020204" pitchFamily="34" charset="0"/>
                <a:ea typeface="仿宋" panose="02010609060101010101" pitchFamily="49" charset="-122"/>
                <a:cs typeface="Arial" panose="020B0604020202020204" pitchFamily="34" charset="0"/>
              </a:rPr>
              <a:t>Student participant: 1,700 RMB/person</a:t>
            </a:r>
            <a:endParaRPr lang="en-US" altLang="zh-CN" sz="1000" dirty="0">
              <a:solidFill>
                <a:schemeClr val="tx1"/>
              </a:solidFill>
              <a:latin typeface="Arial" panose="020B0604020202020204" pitchFamily="34" charset="0"/>
              <a:ea typeface="仿宋" panose="02010609060101010101" pitchFamily="49" charset="-122"/>
              <a:cs typeface="Arial" panose="020B0604020202020204" pitchFamily="34" charset="0"/>
            </a:endParaRPr>
          </a:p>
        </p:txBody>
      </p:sp>
      <p:sp>
        <p:nvSpPr>
          <p:cNvPr id="56" name="Rectangle: Rounded Corners 55">
            <a:extLst>
              <a:ext uri="{FF2B5EF4-FFF2-40B4-BE49-F238E27FC236}">
                <a16:creationId xmlns:a16="http://schemas.microsoft.com/office/drawing/2014/main" id="{189CDAB6-4135-8D24-0A73-44CDCB824CEA}"/>
              </a:ext>
            </a:extLst>
          </p:cNvPr>
          <p:cNvSpPr/>
          <p:nvPr/>
        </p:nvSpPr>
        <p:spPr>
          <a:xfrm>
            <a:off x="3385837" y="6797905"/>
            <a:ext cx="149853" cy="146087"/>
          </a:xfrm>
          <a:prstGeom prst="roundRect">
            <a:avLst>
              <a:gd name="adj" fmla="val 23618"/>
            </a:avLst>
          </a:prstGeom>
          <a:solidFill>
            <a:srgbClr val="0000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200" dirty="0"/>
              <a:t>A</a:t>
            </a:r>
          </a:p>
        </p:txBody>
      </p:sp>
      <p:sp>
        <p:nvSpPr>
          <p:cNvPr id="57" name="Rectangle: Rounded Corners 56">
            <a:extLst>
              <a:ext uri="{FF2B5EF4-FFF2-40B4-BE49-F238E27FC236}">
                <a16:creationId xmlns:a16="http://schemas.microsoft.com/office/drawing/2014/main" id="{87AC9AF2-2E83-FE6C-4CDA-906CC80AADE1}"/>
              </a:ext>
            </a:extLst>
          </p:cNvPr>
          <p:cNvSpPr/>
          <p:nvPr/>
        </p:nvSpPr>
        <p:spPr>
          <a:xfrm>
            <a:off x="3381945" y="7323527"/>
            <a:ext cx="156285" cy="146087"/>
          </a:xfrm>
          <a:prstGeom prst="roundRect">
            <a:avLst>
              <a:gd name="adj" fmla="val 23618"/>
            </a:avLst>
          </a:prstGeom>
          <a:solidFill>
            <a:srgbClr val="0000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200" dirty="0"/>
              <a:t>B</a:t>
            </a:r>
          </a:p>
        </p:txBody>
      </p:sp>
      <p:pic>
        <p:nvPicPr>
          <p:cNvPr id="2" name="Picture 1">
            <a:extLst>
              <a:ext uri="{FF2B5EF4-FFF2-40B4-BE49-F238E27FC236}">
                <a16:creationId xmlns:a16="http://schemas.microsoft.com/office/drawing/2014/main" id="{AF2DBC69-2B1C-E01F-676B-C868D945D4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93095" y="8537179"/>
            <a:ext cx="1080000" cy="1080000"/>
          </a:xfrm>
          <a:prstGeom prst="rect">
            <a:avLst/>
          </a:prstGeom>
        </p:spPr>
      </p:pic>
      <p:pic>
        <p:nvPicPr>
          <p:cNvPr id="6" name="Picture 5">
            <a:extLst>
              <a:ext uri="{FF2B5EF4-FFF2-40B4-BE49-F238E27FC236}">
                <a16:creationId xmlns:a16="http://schemas.microsoft.com/office/drawing/2014/main" id="{D3F38BFA-01BB-6992-8B75-7615A868F9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480" y="8478182"/>
            <a:ext cx="1080000" cy="1080000"/>
          </a:xfrm>
          <a:prstGeom prst="rect">
            <a:avLst/>
          </a:prstGeom>
        </p:spPr>
      </p:pic>
      <p:sp>
        <p:nvSpPr>
          <p:cNvPr id="10" name="TextBox 9">
            <a:extLst>
              <a:ext uri="{FF2B5EF4-FFF2-40B4-BE49-F238E27FC236}">
                <a16:creationId xmlns:a16="http://schemas.microsoft.com/office/drawing/2014/main" id="{AD5A613D-FBA0-C637-7DE9-40E3038BDCA3}"/>
              </a:ext>
            </a:extLst>
          </p:cNvPr>
          <p:cNvSpPr txBox="1"/>
          <p:nvPr/>
        </p:nvSpPr>
        <p:spPr>
          <a:xfrm>
            <a:off x="299959" y="8159274"/>
            <a:ext cx="1757597" cy="276999"/>
          </a:xfrm>
          <a:prstGeom prst="rect">
            <a:avLst/>
          </a:prstGeom>
          <a:noFill/>
        </p:spPr>
        <p:txBody>
          <a:bodyPr wrap="none" rtlCol="0">
            <a:spAutoFit/>
          </a:bodyPr>
          <a:lstStyle/>
          <a:p>
            <a:r>
              <a:rPr lang="en-SG" sz="1200" b="1" dirty="0">
                <a:solidFill>
                  <a:srgbClr val="FF0000"/>
                </a:solidFill>
              </a:rPr>
              <a:t>Asian Ceramic Society</a:t>
            </a:r>
          </a:p>
        </p:txBody>
      </p:sp>
      <p:sp>
        <p:nvSpPr>
          <p:cNvPr id="12" name="TextBox 11">
            <a:extLst>
              <a:ext uri="{FF2B5EF4-FFF2-40B4-BE49-F238E27FC236}">
                <a16:creationId xmlns:a16="http://schemas.microsoft.com/office/drawing/2014/main" id="{215FF531-7022-B2B4-42F3-EEAE62FF6484}"/>
              </a:ext>
            </a:extLst>
          </p:cNvPr>
          <p:cNvSpPr txBox="1"/>
          <p:nvPr/>
        </p:nvSpPr>
        <p:spPr>
          <a:xfrm>
            <a:off x="2279296" y="8136973"/>
            <a:ext cx="1791090" cy="461665"/>
          </a:xfrm>
          <a:prstGeom prst="rect">
            <a:avLst/>
          </a:prstGeom>
          <a:noFill/>
        </p:spPr>
        <p:txBody>
          <a:bodyPr wrap="square" rtlCol="0">
            <a:spAutoFit/>
          </a:bodyPr>
          <a:lstStyle/>
          <a:p>
            <a:r>
              <a:rPr lang="en-SG" sz="1200" b="1" dirty="0">
                <a:solidFill>
                  <a:srgbClr val="FF0000"/>
                </a:solidFill>
              </a:rPr>
              <a:t>Shaanxi University of Science &amp; Technology</a:t>
            </a:r>
          </a:p>
        </p:txBody>
      </p:sp>
      <p:sp>
        <p:nvSpPr>
          <p:cNvPr id="15" name="TextBox 14">
            <a:extLst>
              <a:ext uri="{FF2B5EF4-FFF2-40B4-BE49-F238E27FC236}">
                <a16:creationId xmlns:a16="http://schemas.microsoft.com/office/drawing/2014/main" id="{B6191957-5C43-27A8-C004-265D9D654C98}"/>
              </a:ext>
            </a:extLst>
          </p:cNvPr>
          <p:cNvSpPr txBox="1"/>
          <p:nvPr/>
        </p:nvSpPr>
        <p:spPr>
          <a:xfrm>
            <a:off x="4742939" y="8697982"/>
            <a:ext cx="2054570" cy="400110"/>
          </a:xfrm>
          <a:prstGeom prst="rect">
            <a:avLst/>
          </a:prstGeom>
          <a:noFill/>
        </p:spPr>
        <p:txBody>
          <a:bodyPr wrap="square" rtlCol="0">
            <a:spAutoFit/>
          </a:bodyPr>
          <a:lstStyle/>
          <a:p>
            <a:r>
              <a:rPr lang="en-SG" sz="1000" dirty="0">
                <a:latin typeface="Arial" panose="020B0604020202020204" pitchFamily="34" charset="0"/>
                <a:cs typeface="Arial" panose="020B0604020202020204" pitchFamily="34" charset="0"/>
              </a:rPr>
              <a:t>3983289049@qq.com</a:t>
            </a:r>
          </a:p>
          <a:p>
            <a:r>
              <a:rPr lang="en-SG" sz="1000" dirty="0">
                <a:latin typeface="Arial" panose="020B0604020202020204" pitchFamily="34" charset="0"/>
                <a:cs typeface="Arial" panose="020B0604020202020204" pitchFamily="34" charset="0"/>
              </a:rPr>
              <a:t>asianceramicsociety@gmail.com</a:t>
            </a:r>
          </a:p>
        </p:txBody>
      </p:sp>
      <p:pic>
        <p:nvPicPr>
          <p:cNvPr id="17" name="Graphic 16" descr="Email with solid fill">
            <a:extLst>
              <a:ext uri="{FF2B5EF4-FFF2-40B4-BE49-F238E27FC236}">
                <a16:creationId xmlns:a16="http://schemas.microsoft.com/office/drawing/2014/main" id="{7FA52BB0-8AD9-5326-2914-5F7CA7DB07B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310302" y="8709124"/>
            <a:ext cx="360000" cy="360000"/>
          </a:xfrm>
          <a:prstGeom prst="rect">
            <a:avLst/>
          </a:prstGeom>
        </p:spPr>
      </p:pic>
      <p:pic>
        <p:nvPicPr>
          <p:cNvPr id="21" name="Graphic 20" descr="Internet with solid fill">
            <a:extLst>
              <a:ext uri="{FF2B5EF4-FFF2-40B4-BE49-F238E27FC236}">
                <a16:creationId xmlns:a16="http://schemas.microsoft.com/office/drawing/2014/main" id="{DC899CA5-EA3F-EF08-4707-AA3B72A310D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303339" y="9109234"/>
            <a:ext cx="439599" cy="439599"/>
          </a:xfrm>
          <a:prstGeom prst="rect">
            <a:avLst/>
          </a:prstGeom>
        </p:spPr>
      </p:pic>
      <p:sp>
        <p:nvSpPr>
          <p:cNvPr id="22" name="TextBox 21">
            <a:extLst>
              <a:ext uri="{FF2B5EF4-FFF2-40B4-BE49-F238E27FC236}">
                <a16:creationId xmlns:a16="http://schemas.microsoft.com/office/drawing/2014/main" id="{95DE7720-DFC4-6CC8-5F6D-7D7152CD8EF4}"/>
              </a:ext>
            </a:extLst>
          </p:cNvPr>
          <p:cNvSpPr txBox="1"/>
          <p:nvPr/>
        </p:nvSpPr>
        <p:spPr>
          <a:xfrm>
            <a:off x="4764995" y="9184660"/>
            <a:ext cx="1592495" cy="246221"/>
          </a:xfrm>
          <a:prstGeom prst="rect">
            <a:avLst/>
          </a:prstGeom>
          <a:noFill/>
        </p:spPr>
        <p:txBody>
          <a:bodyPr wrap="square" rtlCol="0">
            <a:spAutoFit/>
          </a:bodyPr>
          <a:lstStyle/>
          <a:p>
            <a:r>
              <a:rPr lang="en-SG" sz="1000" dirty="0">
                <a:solidFill>
                  <a:srgbClr val="0000FF"/>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https://asianceramics.org</a:t>
            </a:r>
            <a:endParaRPr lang="en-SG" sz="1000" dirty="0">
              <a:solidFill>
                <a:srgbClr val="0000FF"/>
              </a:solidFill>
              <a:latin typeface="Arial" panose="020B0604020202020204" pitchFamily="34" charset="0"/>
              <a:cs typeface="Arial" panose="020B0604020202020204" pitchFamily="34" charset="0"/>
            </a:endParaRPr>
          </a:p>
        </p:txBody>
      </p:sp>
      <p:sp>
        <p:nvSpPr>
          <p:cNvPr id="16" name="Rectangle: Rounded Corners 15">
            <a:extLst>
              <a:ext uri="{FF2B5EF4-FFF2-40B4-BE49-F238E27FC236}">
                <a16:creationId xmlns:a16="http://schemas.microsoft.com/office/drawing/2014/main" id="{7B8F427E-08C0-E61F-A595-A28B0DF90E23}"/>
              </a:ext>
            </a:extLst>
          </p:cNvPr>
          <p:cNvSpPr/>
          <p:nvPr/>
        </p:nvSpPr>
        <p:spPr>
          <a:xfrm>
            <a:off x="266309" y="6508702"/>
            <a:ext cx="2897475" cy="252730"/>
          </a:xfrm>
          <a:prstGeom prst="roundRect">
            <a:avLst>
              <a:gd name="adj" fmla="val 50000"/>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400" dirty="0"/>
              <a:t>IMPORTANT DATES</a:t>
            </a:r>
          </a:p>
        </p:txBody>
      </p:sp>
      <p:sp>
        <p:nvSpPr>
          <p:cNvPr id="20" name="Rectangle: Rounded Corners 19">
            <a:extLst>
              <a:ext uri="{FF2B5EF4-FFF2-40B4-BE49-F238E27FC236}">
                <a16:creationId xmlns:a16="http://schemas.microsoft.com/office/drawing/2014/main" id="{57A895BA-EB7A-6829-680F-2E6E06622722}"/>
              </a:ext>
            </a:extLst>
          </p:cNvPr>
          <p:cNvSpPr/>
          <p:nvPr/>
        </p:nvSpPr>
        <p:spPr>
          <a:xfrm>
            <a:off x="3573122" y="6508702"/>
            <a:ext cx="2897475" cy="252730"/>
          </a:xfrm>
          <a:prstGeom prst="roundRect">
            <a:avLst>
              <a:gd name="adj" fmla="val 50000"/>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400" dirty="0"/>
              <a:t>REGISTRATION FEE </a:t>
            </a:r>
          </a:p>
        </p:txBody>
      </p:sp>
      <p:sp>
        <p:nvSpPr>
          <p:cNvPr id="23" name="Rectangle: Rounded Corners 22">
            <a:extLst>
              <a:ext uri="{FF2B5EF4-FFF2-40B4-BE49-F238E27FC236}">
                <a16:creationId xmlns:a16="http://schemas.microsoft.com/office/drawing/2014/main" id="{42FEB55D-09CB-51F8-CC76-E97E539FC56E}"/>
              </a:ext>
            </a:extLst>
          </p:cNvPr>
          <p:cNvSpPr/>
          <p:nvPr/>
        </p:nvSpPr>
        <p:spPr>
          <a:xfrm>
            <a:off x="255251" y="7906544"/>
            <a:ext cx="1791091" cy="252730"/>
          </a:xfrm>
          <a:prstGeom prst="roundRect">
            <a:avLst>
              <a:gd name="adj" fmla="val 50000"/>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400" dirty="0"/>
              <a:t>ORGANIZER</a:t>
            </a:r>
          </a:p>
        </p:txBody>
      </p:sp>
      <p:sp>
        <p:nvSpPr>
          <p:cNvPr id="24" name="Rectangle: Rounded Corners 23">
            <a:extLst>
              <a:ext uri="{FF2B5EF4-FFF2-40B4-BE49-F238E27FC236}">
                <a16:creationId xmlns:a16="http://schemas.microsoft.com/office/drawing/2014/main" id="{7C2653A3-C755-AB68-74EC-B2C4CD4878BB}"/>
              </a:ext>
            </a:extLst>
          </p:cNvPr>
          <p:cNvSpPr/>
          <p:nvPr/>
        </p:nvSpPr>
        <p:spPr>
          <a:xfrm>
            <a:off x="2268238" y="7912762"/>
            <a:ext cx="1791091" cy="252730"/>
          </a:xfrm>
          <a:prstGeom prst="roundRect">
            <a:avLst>
              <a:gd name="adj" fmla="val 50000"/>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400" dirty="0"/>
              <a:t>HOST</a:t>
            </a:r>
          </a:p>
        </p:txBody>
      </p:sp>
      <p:sp>
        <p:nvSpPr>
          <p:cNvPr id="25" name="Rectangle: Rounded Corners 24">
            <a:extLst>
              <a:ext uri="{FF2B5EF4-FFF2-40B4-BE49-F238E27FC236}">
                <a16:creationId xmlns:a16="http://schemas.microsoft.com/office/drawing/2014/main" id="{60AF6DF6-3692-F609-6AA3-4B35618D7394}"/>
              </a:ext>
            </a:extLst>
          </p:cNvPr>
          <p:cNvSpPr/>
          <p:nvPr/>
        </p:nvSpPr>
        <p:spPr>
          <a:xfrm>
            <a:off x="4292282" y="7921757"/>
            <a:ext cx="1799839" cy="252730"/>
          </a:xfrm>
          <a:prstGeom prst="roundRect">
            <a:avLst>
              <a:gd name="adj" fmla="val 50000"/>
            </a:avLst>
          </a:prstGeom>
          <a:solidFill>
            <a:srgbClr val="00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400" dirty="0"/>
              <a:t>CONTACT US</a:t>
            </a:r>
          </a:p>
        </p:txBody>
      </p:sp>
      <p:pic>
        <p:nvPicPr>
          <p:cNvPr id="28" name="Graphic 27" descr="Employee badge with solid fill">
            <a:extLst>
              <a:ext uri="{FF2B5EF4-FFF2-40B4-BE49-F238E27FC236}">
                <a16:creationId xmlns:a16="http://schemas.microsoft.com/office/drawing/2014/main" id="{63E59070-8B19-C995-0F94-F3BA6CA1008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303340" y="8258383"/>
            <a:ext cx="439599" cy="439599"/>
          </a:xfrm>
          <a:prstGeom prst="rect">
            <a:avLst/>
          </a:prstGeom>
        </p:spPr>
      </p:pic>
      <p:sp>
        <p:nvSpPr>
          <p:cNvPr id="29" name="TextBox 28">
            <a:extLst>
              <a:ext uri="{FF2B5EF4-FFF2-40B4-BE49-F238E27FC236}">
                <a16:creationId xmlns:a16="http://schemas.microsoft.com/office/drawing/2014/main" id="{14B59712-292A-397D-0DF1-0E1279A8FD56}"/>
              </a:ext>
            </a:extLst>
          </p:cNvPr>
          <p:cNvSpPr txBox="1"/>
          <p:nvPr/>
        </p:nvSpPr>
        <p:spPr>
          <a:xfrm>
            <a:off x="4762500" y="8278128"/>
            <a:ext cx="1955842" cy="400110"/>
          </a:xfrm>
          <a:prstGeom prst="rect">
            <a:avLst/>
          </a:prstGeom>
          <a:noFill/>
        </p:spPr>
        <p:txBody>
          <a:bodyPr wrap="square" rtlCol="0">
            <a:spAutoFit/>
          </a:bodyPr>
          <a:lstStyle/>
          <a:p>
            <a:r>
              <a:rPr lang="en-US" altLang="zh-CN" sz="1000" dirty="0">
                <a:solidFill>
                  <a:srgbClr val="000099"/>
                </a:solidFill>
                <a:latin typeface="Arial" panose="020B0604020202020204" pitchFamily="34" charset="0"/>
                <a:cs typeface="Arial" panose="020B0604020202020204" pitchFamily="34" charset="0"/>
              </a:rPr>
              <a:t>Prof. Li</a:t>
            </a:r>
            <a:r>
              <a:rPr lang="en-US" altLang="zh-CN" sz="1000" dirty="0">
                <a:latin typeface="Arial" panose="020B0604020202020204" pitchFamily="34" charset="0"/>
                <a:cs typeface="Arial" panose="020B0604020202020204" pitchFamily="34" charset="0"/>
              </a:rPr>
              <a:t>: +86 18609201622</a:t>
            </a:r>
          </a:p>
          <a:p>
            <a:r>
              <a:rPr lang="en-US" altLang="zh-CN" sz="1000" dirty="0">
                <a:solidFill>
                  <a:srgbClr val="000099"/>
                </a:solidFill>
                <a:latin typeface="Arial" panose="020B0604020202020204" pitchFamily="34" charset="0"/>
                <a:cs typeface="Arial" panose="020B0604020202020204" pitchFamily="34" charset="0"/>
              </a:rPr>
              <a:t>Prof. Wang</a:t>
            </a:r>
            <a:r>
              <a:rPr lang="en-US" altLang="zh-CN" sz="1000" dirty="0">
                <a:latin typeface="Arial" panose="020B0604020202020204" pitchFamily="34" charset="0"/>
                <a:cs typeface="Arial" panose="020B0604020202020204" pitchFamily="34" charset="0"/>
              </a:rPr>
              <a:t>: +86 19282950306</a:t>
            </a:r>
            <a:endParaRPr lang="en-SG" sz="1000" dirty="0">
              <a:latin typeface="Arial" panose="020B0604020202020204" pitchFamily="34" charset="0"/>
              <a:cs typeface="Arial" panose="020B0604020202020204" pitchFamily="34" charset="0"/>
            </a:endParaRPr>
          </a:p>
        </p:txBody>
      </p:sp>
      <p:sp>
        <p:nvSpPr>
          <p:cNvPr id="36" name="AutoShape 2" descr="Porcelain floral and wave pattern border">
            <a:extLst>
              <a:ext uri="{FF2B5EF4-FFF2-40B4-BE49-F238E27FC236}">
                <a16:creationId xmlns:a16="http://schemas.microsoft.com/office/drawing/2014/main" id="{2419F10B-4FBE-BD3A-3EE9-B9CA225DE707}"/>
              </a:ext>
            </a:extLst>
          </p:cNvPr>
          <p:cNvSpPr>
            <a:spLocks noChangeAspect="1" noChangeArrowheads="1"/>
          </p:cNvSpPr>
          <p:nvPr/>
        </p:nvSpPr>
        <p:spPr bwMode="auto">
          <a:xfrm>
            <a:off x="3276600" y="4800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G"/>
          </a:p>
        </p:txBody>
      </p:sp>
    </p:spTree>
    <p:extLst>
      <p:ext uri="{BB962C8B-B14F-4D97-AF65-F5344CB8AC3E}">
        <p14:creationId xmlns:p14="http://schemas.microsoft.com/office/powerpoint/2010/main" val="1084588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1014</TotalTime>
  <Words>429</Words>
  <Application>Microsoft Office PowerPoint</Application>
  <PresentationFormat>A4 Paper (210x297 mm)</PresentationFormat>
  <Paragraphs>65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仿宋</vt: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Huang Hui</dc:creator>
  <cp:lastModifiedBy>Huang Hui</cp:lastModifiedBy>
  <cp:revision>3</cp:revision>
  <cp:lastPrinted>2026-07-05T09:12:29Z</cp:lastPrinted>
  <dcterms:created xsi:type="dcterms:W3CDTF">2026-06-06T04:55:02Z</dcterms:created>
  <dcterms:modified xsi:type="dcterms:W3CDTF">2026-07-16T14:16:15Z</dcterms:modified>
</cp:coreProperties>
</file>